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946"/>
    <a:srgbClr val="50183B"/>
    <a:srgbClr val="651EA3"/>
    <a:srgbClr val="E95E64"/>
    <a:srgbClr val="E6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4" Type="http://schemas.openxmlformats.org/officeDocument/2006/relationships/image" Target="../media/image32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4" Type="http://schemas.openxmlformats.org/officeDocument/2006/relationships/image" Target="../media/image32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3C2A7D-B384-4963-B824-34C873F1E859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FC25B02-7E80-4241-8340-7C750784AC98}">
      <dgm:prSet/>
      <dgm:spPr/>
      <dgm:t>
        <a:bodyPr/>
        <a:lstStyle/>
        <a:p>
          <a:r>
            <a:rPr lang="en-US"/>
            <a:t>Millions of Nigerian women love fantasy webtoons but face barriers: payment, access, and community.</a:t>
          </a:r>
        </a:p>
      </dgm:t>
    </dgm:pt>
    <dgm:pt modelId="{8237F84E-0AC6-4856-AD42-F7E56F4A7647}" type="parTrans" cxnId="{C3B53AC8-DB61-4408-BA20-022B7A2C1A62}">
      <dgm:prSet/>
      <dgm:spPr/>
      <dgm:t>
        <a:bodyPr/>
        <a:lstStyle/>
        <a:p>
          <a:endParaRPr lang="en-US"/>
        </a:p>
      </dgm:t>
    </dgm:pt>
    <dgm:pt modelId="{E4F1BA5C-092E-47D1-A3EB-64C76A378104}" type="sibTrans" cxnId="{C3B53AC8-DB61-4408-BA20-022B7A2C1A62}">
      <dgm:prSet/>
      <dgm:spPr/>
      <dgm:t>
        <a:bodyPr/>
        <a:lstStyle/>
        <a:p>
          <a:endParaRPr lang="en-US"/>
        </a:p>
      </dgm:t>
    </dgm:pt>
    <dgm:pt modelId="{1D43FB30-6EF0-4AE7-BD22-E56A888DE863}">
      <dgm:prSet/>
      <dgm:spPr/>
      <dgm:t>
        <a:bodyPr/>
        <a:lstStyle/>
        <a:p>
          <a:r>
            <a:rPr lang="en-US"/>
            <a:t>90% struggle with FX fees and payment failures.</a:t>
          </a:r>
        </a:p>
      </dgm:t>
    </dgm:pt>
    <dgm:pt modelId="{11EE2BBE-060F-4C2B-94DC-CD640AD1D93C}" type="parTrans" cxnId="{56CBC1F7-D0A4-4841-B357-D45D669262CE}">
      <dgm:prSet/>
      <dgm:spPr/>
      <dgm:t>
        <a:bodyPr/>
        <a:lstStyle/>
        <a:p>
          <a:endParaRPr lang="en-US"/>
        </a:p>
      </dgm:t>
    </dgm:pt>
    <dgm:pt modelId="{3A95FE28-8CC0-48D9-96AC-46ACA4A21201}" type="sibTrans" cxnId="{56CBC1F7-D0A4-4841-B357-D45D669262CE}">
      <dgm:prSet/>
      <dgm:spPr/>
      <dgm:t>
        <a:bodyPr/>
        <a:lstStyle/>
        <a:p>
          <a:endParaRPr lang="en-US"/>
        </a:p>
      </dgm:t>
    </dgm:pt>
    <dgm:pt modelId="{6F999F5A-BFE5-4600-A052-1CA65AD13A17}">
      <dgm:prSet/>
      <dgm:spPr/>
      <dgm:t>
        <a:bodyPr/>
        <a:lstStyle/>
        <a:p>
          <a:r>
            <a:rPr lang="en-US"/>
            <a:t>Lack of culturally relevant digital fan products.</a:t>
          </a:r>
        </a:p>
      </dgm:t>
    </dgm:pt>
    <dgm:pt modelId="{1D7F7B42-C5D4-44E2-8C8E-D3DAF3412885}" type="parTrans" cxnId="{1156F4B3-25AA-49FE-B810-0D7344CA1BBB}">
      <dgm:prSet/>
      <dgm:spPr/>
      <dgm:t>
        <a:bodyPr/>
        <a:lstStyle/>
        <a:p>
          <a:endParaRPr lang="en-US"/>
        </a:p>
      </dgm:t>
    </dgm:pt>
    <dgm:pt modelId="{1FF4B41A-CCE3-4DE5-BAE9-48E58D4A4FCB}" type="sibTrans" cxnId="{1156F4B3-25AA-49FE-B810-0D7344CA1BBB}">
      <dgm:prSet/>
      <dgm:spPr/>
      <dgm:t>
        <a:bodyPr/>
        <a:lstStyle/>
        <a:p>
          <a:endParaRPr lang="en-US"/>
        </a:p>
      </dgm:t>
    </dgm:pt>
    <dgm:pt modelId="{99AEF10E-C5F2-47C3-96A5-A00469D68239}" type="pres">
      <dgm:prSet presAssocID="{4E3C2A7D-B384-4963-B824-34C873F1E859}" presName="Name0" presStyleCnt="0">
        <dgm:presLayoutVars>
          <dgm:dir/>
          <dgm:animLvl val="lvl"/>
          <dgm:resizeHandles val="exact"/>
        </dgm:presLayoutVars>
      </dgm:prSet>
      <dgm:spPr/>
    </dgm:pt>
    <dgm:pt modelId="{02978697-F277-4269-9D2E-9B21AF7ECB62}" type="pres">
      <dgm:prSet presAssocID="{6F999F5A-BFE5-4600-A052-1CA65AD13A17}" presName="boxAndChildren" presStyleCnt="0"/>
      <dgm:spPr/>
    </dgm:pt>
    <dgm:pt modelId="{A4DC751C-2D43-4D8B-B9C2-4D4A0250F431}" type="pres">
      <dgm:prSet presAssocID="{6F999F5A-BFE5-4600-A052-1CA65AD13A17}" presName="parentTextBox" presStyleLbl="node1" presStyleIdx="0" presStyleCnt="3"/>
      <dgm:spPr/>
    </dgm:pt>
    <dgm:pt modelId="{997B31F5-EF1A-4E88-92D4-6BF13A51BD44}" type="pres">
      <dgm:prSet presAssocID="{3A95FE28-8CC0-48D9-96AC-46ACA4A21201}" presName="sp" presStyleCnt="0"/>
      <dgm:spPr/>
    </dgm:pt>
    <dgm:pt modelId="{31E64003-FC19-4242-B717-60D1A9457EAD}" type="pres">
      <dgm:prSet presAssocID="{1D43FB30-6EF0-4AE7-BD22-E56A888DE863}" presName="arrowAndChildren" presStyleCnt="0"/>
      <dgm:spPr/>
    </dgm:pt>
    <dgm:pt modelId="{85EB6DE5-492E-4552-AE4E-355228FF47B9}" type="pres">
      <dgm:prSet presAssocID="{1D43FB30-6EF0-4AE7-BD22-E56A888DE863}" presName="parentTextArrow" presStyleLbl="node1" presStyleIdx="1" presStyleCnt="3"/>
      <dgm:spPr/>
    </dgm:pt>
    <dgm:pt modelId="{6400EF67-9717-4F98-B81C-F5DE6322D98E}" type="pres">
      <dgm:prSet presAssocID="{E4F1BA5C-092E-47D1-A3EB-64C76A378104}" presName="sp" presStyleCnt="0"/>
      <dgm:spPr/>
    </dgm:pt>
    <dgm:pt modelId="{B1D4574E-2E4D-4000-91B2-1F36BD14753B}" type="pres">
      <dgm:prSet presAssocID="{1FC25B02-7E80-4241-8340-7C750784AC98}" presName="arrowAndChildren" presStyleCnt="0"/>
      <dgm:spPr/>
    </dgm:pt>
    <dgm:pt modelId="{ED9C2AE4-B2A2-4675-92AF-FDF0134EAC26}" type="pres">
      <dgm:prSet presAssocID="{1FC25B02-7E80-4241-8340-7C750784AC98}" presName="parentTextArrow" presStyleLbl="node1" presStyleIdx="2" presStyleCnt="3"/>
      <dgm:spPr/>
    </dgm:pt>
  </dgm:ptLst>
  <dgm:cxnLst>
    <dgm:cxn modelId="{8F342681-13F6-4A71-894B-33C926589859}" type="presOf" srcId="{1FC25B02-7E80-4241-8340-7C750784AC98}" destId="{ED9C2AE4-B2A2-4675-92AF-FDF0134EAC26}" srcOrd="0" destOrd="0" presId="urn:microsoft.com/office/officeart/2005/8/layout/process4"/>
    <dgm:cxn modelId="{BA9B9281-F9FE-41B1-81B2-EAFD3E2F465E}" type="presOf" srcId="{4E3C2A7D-B384-4963-B824-34C873F1E859}" destId="{99AEF10E-C5F2-47C3-96A5-A00469D68239}" srcOrd="0" destOrd="0" presId="urn:microsoft.com/office/officeart/2005/8/layout/process4"/>
    <dgm:cxn modelId="{4F75E899-D234-4375-ACDF-B815C88E1A40}" type="presOf" srcId="{1D43FB30-6EF0-4AE7-BD22-E56A888DE863}" destId="{85EB6DE5-492E-4552-AE4E-355228FF47B9}" srcOrd="0" destOrd="0" presId="urn:microsoft.com/office/officeart/2005/8/layout/process4"/>
    <dgm:cxn modelId="{76DAF5AA-9B33-4315-926A-4D41209045FD}" type="presOf" srcId="{6F999F5A-BFE5-4600-A052-1CA65AD13A17}" destId="{A4DC751C-2D43-4D8B-B9C2-4D4A0250F431}" srcOrd="0" destOrd="0" presId="urn:microsoft.com/office/officeart/2005/8/layout/process4"/>
    <dgm:cxn modelId="{1156F4B3-25AA-49FE-B810-0D7344CA1BBB}" srcId="{4E3C2A7D-B384-4963-B824-34C873F1E859}" destId="{6F999F5A-BFE5-4600-A052-1CA65AD13A17}" srcOrd="2" destOrd="0" parTransId="{1D7F7B42-C5D4-44E2-8C8E-D3DAF3412885}" sibTransId="{1FF4B41A-CCE3-4DE5-BAE9-48E58D4A4FCB}"/>
    <dgm:cxn modelId="{C3B53AC8-DB61-4408-BA20-022B7A2C1A62}" srcId="{4E3C2A7D-B384-4963-B824-34C873F1E859}" destId="{1FC25B02-7E80-4241-8340-7C750784AC98}" srcOrd="0" destOrd="0" parTransId="{8237F84E-0AC6-4856-AD42-F7E56F4A7647}" sibTransId="{E4F1BA5C-092E-47D1-A3EB-64C76A378104}"/>
    <dgm:cxn modelId="{56CBC1F7-D0A4-4841-B357-D45D669262CE}" srcId="{4E3C2A7D-B384-4963-B824-34C873F1E859}" destId="{1D43FB30-6EF0-4AE7-BD22-E56A888DE863}" srcOrd="1" destOrd="0" parTransId="{11EE2BBE-060F-4C2B-94DC-CD640AD1D93C}" sibTransId="{3A95FE28-8CC0-48D9-96AC-46ACA4A21201}"/>
    <dgm:cxn modelId="{81DEA1A5-EF0A-4BF8-BCAA-B9959EFB9B50}" type="presParOf" srcId="{99AEF10E-C5F2-47C3-96A5-A00469D68239}" destId="{02978697-F277-4269-9D2E-9B21AF7ECB62}" srcOrd="0" destOrd="0" presId="urn:microsoft.com/office/officeart/2005/8/layout/process4"/>
    <dgm:cxn modelId="{ECBA34E7-BA43-4BEF-99C4-0F6B56B09A18}" type="presParOf" srcId="{02978697-F277-4269-9D2E-9B21AF7ECB62}" destId="{A4DC751C-2D43-4D8B-B9C2-4D4A0250F431}" srcOrd="0" destOrd="0" presId="urn:microsoft.com/office/officeart/2005/8/layout/process4"/>
    <dgm:cxn modelId="{E3E9EE29-B0AE-4514-A757-DCAAECFABCF0}" type="presParOf" srcId="{99AEF10E-C5F2-47C3-96A5-A00469D68239}" destId="{997B31F5-EF1A-4E88-92D4-6BF13A51BD44}" srcOrd="1" destOrd="0" presId="urn:microsoft.com/office/officeart/2005/8/layout/process4"/>
    <dgm:cxn modelId="{46510B33-7448-450E-94F1-C82A9F1F92FC}" type="presParOf" srcId="{99AEF10E-C5F2-47C3-96A5-A00469D68239}" destId="{31E64003-FC19-4242-B717-60D1A9457EAD}" srcOrd="2" destOrd="0" presId="urn:microsoft.com/office/officeart/2005/8/layout/process4"/>
    <dgm:cxn modelId="{EFF93682-CF8B-410B-A73C-EDB05F6E0FA9}" type="presParOf" srcId="{31E64003-FC19-4242-B717-60D1A9457EAD}" destId="{85EB6DE5-492E-4552-AE4E-355228FF47B9}" srcOrd="0" destOrd="0" presId="urn:microsoft.com/office/officeart/2005/8/layout/process4"/>
    <dgm:cxn modelId="{9B4697DD-3E02-4B13-943E-857E5B9229C9}" type="presParOf" srcId="{99AEF10E-C5F2-47C3-96A5-A00469D68239}" destId="{6400EF67-9717-4F98-B81C-F5DE6322D98E}" srcOrd="3" destOrd="0" presId="urn:microsoft.com/office/officeart/2005/8/layout/process4"/>
    <dgm:cxn modelId="{B3ED30F6-CB63-443F-999B-7887CE53FB88}" type="presParOf" srcId="{99AEF10E-C5F2-47C3-96A5-A00469D68239}" destId="{B1D4574E-2E4D-4000-91B2-1F36BD14753B}" srcOrd="4" destOrd="0" presId="urn:microsoft.com/office/officeart/2005/8/layout/process4"/>
    <dgm:cxn modelId="{53567E75-48B6-4009-B0B6-4833AD6F7CC6}" type="presParOf" srcId="{B1D4574E-2E4D-4000-91B2-1F36BD14753B}" destId="{ED9C2AE4-B2A2-4675-92AF-FDF0134EAC2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9DEE71-404E-4B9C-A0EC-514E7C3DAC6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BDE2779-FA4D-47DC-B81C-092B43D7BDA9}">
      <dgm:prSet/>
      <dgm:spPr/>
      <dgm:t>
        <a:bodyPr/>
        <a:lstStyle/>
        <a:p>
          <a:r>
            <a:rPr lang="en-US"/>
            <a:t>Webtoon Payment Playbook: Step-by-step Naira payment guide.</a:t>
          </a:r>
        </a:p>
      </dgm:t>
    </dgm:pt>
    <dgm:pt modelId="{99A18955-6845-42DA-A6D6-C64FF3BD8E32}" type="parTrans" cxnId="{CA8338BF-C8D2-4C00-9AE1-5ECCA4515037}">
      <dgm:prSet/>
      <dgm:spPr/>
      <dgm:t>
        <a:bodyPr/>
        <a:lstStyle/>
        <a:p>
          <a:endParaRPr lang="en-US"/>
        </a:p>
      </dgm:t>
    </dgm:pt>
    <dgm:pt modelId="{9BF552D9-F534-4F64-A704-61D047940744}" type="sibTrans" cxnId="{CA8338BF-C8D2-4C00-9AE1-5ECCA4515037}">
      <dgm:prSet/>
      <dgm:spPr/>
      <dgm:t>
        <a:bodyPr/>
        <a:lstStyle/>
        <a:p>
          <a:endParaRPr lang="en-US"/>
        </a:p>
      </dgm:t>
    </dgm:pt>
    <dgm:pt modelId="{D6C8389F-0F23-419C-AD6B-AB47ED961DF1}">
      <dgm:prSet/>
      <dgm:spPr/>
      <dgm:t>
        <a:bodyPr/>
        <a:lstStyle/>
        <a:p>
          <a:r>
            <a:rPr lang="en-US"/>
            <a:t>Curated 2025 Fantasy Webtoon List with ‘If you liked X, try Y’.</a:t>
          </a:r>
        </a:p>
      </dgm:t>
    </dgm:pt>
    <dgm:pt modelId="{5CD49E7B-8212-4AA4-A7D0-12C89ED7E837}" type="parTrans" cxnId="{F11CDD82-586F-4187-97BA-03798D4A45BC}">
      <dgm:prSet/>
      <dgm:spPr/>
      <dgm:t>
        <a:bodyPr/>
        <a:lstStyle/>
        <a:p>
          <a:endParaRPr lang="en-US"/>
        </a:p>
      </dgm:t>
    </dgm:pt>
    <dgm:pt modelId="{80762D55-64CC-4BB6-8664-EA4770D3C43F}" type="sibTrans" cxnId="{F11CDD82-586F-4187-97BA-03798D4A45BC}">
      <dgm:prSet/>
      <dgm:spPr/>
      <dgm:t>
        <a:bodyPr/>
        <a:lstStyle/>
        <a:p>
          <a:endParaRPr lang="en-US"/>
        </a:p>
      </dgm:t>
    </dgm:pt>
    <dgm:pt modelId="{7B6F90CD-B5B8-4229-9297-1AE13D19B742}">
      <dgm:prSet/>
      <dgm:spPr/>
      <dgm:t>
        <a:bodyPr/>
        <a:lstStyle/>
        <a:p>
          <a:r>
            <a:rPr lang="en-US"/>
            <a:t>Digital Flex Pack: Afro-fantasy stickers, templates, and badges.</a:t>
          </a:r>
        </a:p>
      </dgm:t>
    </dgm:pt>
    <dgm:pt modelId="{1A9901D6-D48D-481A-BF8E-65B6ACD88900}" type="parTrans" cxnId="{CB25CE11-EBD4-4172-B64B-87BFE37E939C}">
      <dgm:prSet/>
      <dgm:spPr/>
      <dgm:t>
        <a:bodyPr/>
        <a:lstStyle/>
        <a:p>
          <a:endParaRPr lang="en-US"/>
        </a:p>
      </dgm:t>
    </dgm:pt>
    <dgm:pt modelId="{BDBFB77D-0E3B-4ECD-BC8E-E910BEFFCAFC}" type="sibTrans" cxnId="{CB25CE11-EBD4-4172-B64B-87BFE37E939C}">
      <dgm:prSet/>
      <dgm:spPr/>
      <dgm:t>
        <a:bodyPr/>
        <a:lstStyle/>
        <a:p>
          <a:endParaRPr lang="en-US"/>
        </a:p>
      </dgm:t>
    </dgm:pt>
    <dgm:pt modelId="{90475A3D-60F0-4CD3-9089-5CEB825A6423}">
      <dgm:prSet/>
      <dgm:spPr/>
      <dgm:t>
        <a:bodyPr/>
        <a:lstStyle/>
        <a:p>
          <a:r>
            <a:rPr lang="en-US"/>
            <a:t>Exclusive Telegram community with live updates.</a:t>
          </a:r>
        </a:p>
      </dgm:t>
    </dgm:pt>
    <dgm:pt modelId="{C68F3453-9DA6-4F31-BE44-4B920317367B}" type="parTrans" cxnId="{B8622AA5-F81C-4B4B-8E5D-5C1F937D35BA}">
      <dgm:prSet/>
      <dgm:spPr/>
      <dgm:t>
        <a:bodyPr/>
        <a:lstStyle/>
        <a:p>
          <a:endParaRPr lang="en-US"/>
        </a:p>
      </dgm:t>
    </dgm:pt>
    <dgm:pt modelId="{4BA146A4-3345-4AE8-92C2-A54C0C78D6C8}" type="sibTrans" cxnId="{B8622AA5-F81C-4B4B-8E5D-5C1F937D35BA}">
      <dgm:prSet/>
      <dgm:spPr/>
      <dgm:t>
        <a:bodyPr/>
        <a:lstStyle/>
        <a:p>
          <a:endParaRPr lang="en-US"/>
        </a:p>
      </dgm:t>
    </dgm:pt>
    <dgm:pt modelId="{9641801B-0A7F-42AF-8982-3DE43BEBC15C}" type="pres">
      <dgm:prSet presAssocID="{E39DEE71-404E-4B9C-A0EC-514E7C3DAC63}" presName="root" presStyleCnt="0">
        <dgm:presLayoutVars>
          <dgm:dir/>
          <dgm:resizeHandles val="exact"/>
        </dgm:presLayoutVars>
      </dgm:prSet>
      <dgm:spPr/>
    </dgm:pt>
    <dgm:pt modelId="{398E7850-7175-4FFF-BA7E-8C0D50B8D713}" type="pres">
      <dgm:prSet presAssocID="{3BDE2779-FA4D-47DC-B81C-092B43D7BDA9}" presName="compNode" presStyleCnt="0"/>
      <dgm:spPr/>
    </dgm:pt>
    <dgm:pt modelId="{185AA2B2-346D-416F-BD81-5AED12703AFC}" type="pres">
      <dgm:prSet presAssocID="{3BDE2779-FA4D-47DC-B81C-092B43D7BDA9}" presName="bgRect" presStyleLbl="bgShp" presStyleIdx="0" presStyleCnt="4"/>
      <dgm:spPr/>
    </dgm:pt>
    <dgm:pt modelId="{9AE0C139-F2D1-4BB1-BBE8-3633E40240B1}" type="pres">
      <dgm:prSet presAssocID="{3BDE2779-FA4D-47DC-B81C-092B43D7BDA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C9E42673-6F93-4004-9A37-C68DFD47E646}" type="pres">
      <dgm:prSet presAssocID="{3BDE2779-FA4D-47DC-B81C-092B43D7BDA9}" presName="spaceRect" presStyleCnt="0"/>
      <dgm:spPr/>
    </dgm:pt>
    <dgm:pt modelId="{8461CF28-874F-4FCA-8B85-7229413C1E85}" type="pres">
      <dgm:prSet presAssocID="{3BDE2779-FA4D-47DC-B81C-092B43D7BDA9}" presName="parTx" presStyleLbl="revTx" presStyleIdx="0" presStyleCnt="4">
        <dgm:presLayoutVars>
          <dgm:chMax val="0"/>
          <dgm:chPref val="0"/>
        </dgm:presLayoutVars>
      </dgm:prSet>
      <dgm:spPr/>
    </dgm:pt>
    <dgm:pt modelId="{05536C6B-DD14-4A0D-AEB6-A19DDF44BB5F}" type="pres">
      <dgm:prSet presAssocID="{9BF552D9-F534-4F64-A704-61D047940744}" presName="sibTrans" presStyleCnt="0"/>
      <dgm:spPr/>
    </dgm:pt>
    <dgm:pt modelId="{7F0626CC-23C4-4FA7-8C93-02EFC3669488}" type="pres">
      <dgm:prSet presAssocID="{D6C8389F-0F23-419C-AD6B-AB47ED961DF1}" presName="compNode" presStyleCnt="0"/>
      <dgm:spPr/>
    </dgm:pt>
    <dgm:pt modelId="{31593B57-9234-483C-A919-5B62E04873E7}" type="pres">
      <dgm:prSet presAssocID="{D6C8389F-0F23-419C-AD6B-AB47ED961DF1}" presName="bgRect" presStyleLbl="bgShp" presStyleIdx="1" presStyleCnt="4"/>
      <dgm:spPr/>
    </dgm:pt>
    <dgm:pt modelId="{5D614A93-99DF-47CF-94E3-1A1DAC744260}" type="pres">
      <dgm:prSet presAssocID="{D6C8389F-0F23-419C-AD6B-AB47ED961DF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vil Face Outline"/>
        </a:ext>
      </dgm:extLst>
    </dgm:pt>
    <dgm:pt modelId="{F4E3AA54-CCE0-4577-9F30-8749C46F66AE}" type="pres">
      <dgm:prSet presAssocID="{D6C8389F-0F23-419C-AD6B-AB47ED961DF1}" presName="spaceRect" presStyleCnt="0"/>
      <dgm:spPr/>
    </dgm:pt>
    <dgm:pt modelId="{978B0A62-E34F-44B5-AEA5-F0C52159DC0A}" type="pres">
      <dgm:prSet presAssocID="{D6C8389F-0F23-419C-AD6B-AB47ED961DF1}" presName="parTx" presStyleLbl="revTx" presStyleIdx="1" presStyleCnt="4">
        <dgm:presLayoutVars>
          <dgm:chMax val="0"/>
          <dgm:chPref val="0"/>
        </dgm:presLayoutVars>
      </dgm:prSet>
      <dgm:spPr/>
    </dgm:pt>
    <dgm:pt modelId="{EB3367CF-98B2-402E-B706-DC37814E3F78}" type="pres">
      <dgm:prSet presAssocID="{80762D55-64CC-4BB6-8664-EA4770D3C43F}" presName="sibTrans" presStyleCnt="0"/>
      <dgm:spPr/>
    </dgm:pt>
    <dgm:pt modelId="{BD45A895-6AD9-4BC8-B77B-514F37A8360C}" type="pres">
      <dgm:prSet presAssocID="{7B6F90CD-B5B8-4229-9297-1AE13D19B742}" presName="compNode" presStyleCnt="0"/>
      <dgm:spPr/>
    </dgm:pt>
    <dgm:pt modelId="{AB551500-78CC-4D1E-9DA6-0AD1F02AAC3F}" type="pres">
      <dgm:prSet presAssocID="{7B6F90CD-B5B8-4229-9297-1AE13D19B742}" presName="bgRect" presStyleLbl="bgShp" presStyleIdx="2" presStyleCnt="4"/>
      <dgm:spPr/>
    </dgm:pt>
    <dgm:pt modelId="{14653364-3B1E-449B-8A94-8594338B5474}" type="pres">
      <dgm:prSet presAssocID="{7B6F90CD-B5B8-4229-9297-1AE13D19B74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F6456A8F-E139-4550-B610-00B23FCEDF04}" type="pres">
      <dgm:prSet presAssocID="{7B6F90CD-B5B8-4229-9297-1AE13D19B742}" presName="spaceRect" presStyleCnt="0"/>
      <dgm:spPr/>
    </dgm:pt>
    <dgm:pt modelId="{A8B39430-0733-4ABA-B7EB-B917F08D5CE2}" type="pres">
      <dgm:prSet presAssocID="{7B6F90CD-B5B8-4229-9297-1AE13D19B742}" presName="parTx" presStyleLbl="revTx" presStyleIdx="2" presStyleCnt="4">
        <dgm:presLayoutVars>
          <dgm:chMax val="0"/>
          <dgm:chPref val="0"/>
        </dgm:presLayoutVars>
      </dgm:prSet>
      <dgm:spPr/>
    </dgm:pt>
    <dgm:pt modelId="{7CDBF0BA-5E61-4D20-BCB6-AFF238547B1B}" type="pres">
      <dgm:prSet presAssocID="{BDBFB77D-0E3B-4ECD-BC8E-E910BEFFCAFC}" presName="sibTrans" presStyleCnt="0"/>
      <dgm:spPr/>
    </dgm:pt>
    <dgm:pt modelId="{81A44044-6508-40C0-83EE-9469C466B517}" type="pres">
      <dgm:prSet presAssocID="{90475A3D-60F0-4CD3-9089-5CEB825A6423}" presName="compNode" presStyleCnt="0"/>
      <dgm:spPr/>
    </dgm:pt>
    <dgm:pt modelId="{BDA24B7D-4A9C-4AFC-9C6B-B6CF42A494CC}" type="pres">
      <dgm:prSet presAssocID="{90475A3D-60F0-4CD3-9089-5CEB825A6423}" presName="bgRect" presStyleLbl="bgShp" presStyleIdx="3" presStyleCnt="4"/>
      <dgm:spPr/>
    </dgm:pt>
    <dgm:pt modelId="{D16A7BCD-5FB8-4070-A339-4FEA3A98186F}" type="pres">
      <dgm:prSet presAssocID="{90475A3D-60F0-4CD3-9089-5CEB825A642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3841C75E-5483-416F-BE2F-1F4173786E65}" type="pres">
      <dgm:prSet presAssocID="{90475A3D-60F0-4CD3-9089-5CEB825A6423}" presName="spaceRect" presStyleCnt="0"/>
      <dgm:spPr/>
    </dgm:pt>
    <dgm:pt modelId="{95AE366B-5EB8-4114-B5DC-6B1B685D9C31}" type="pres">
      <dgm:prSet presAssocID="{90475A3D-60F0-4CD3-9089-5CEB825A642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DD94E0E-CAD7-4C79-A4AC-032B76FAACA9}" type="presOf" srcId="{90475A3D-60F0-4CD3-9089-5CEB825A6423}" destId="{95AE366B-5EB8-4114-B5DC-6B1B685D9C31}" srcOrd="0" destOrd="0" presId="urn:microsoft.com/office/officeart/2018/2/layout/IconVerticalSolidList"/>
    <dgm:cxn modelId="{CB25CE11-EBD4-4172-B64B-87BFE37E939C}" srcId="{E39DEE71-404E-4B9C-A0EC-514E7C3DAC63}" destId="{7B6F90CD-B5B8-4229-9297-1AE13D19B742}" srcOrd="2" destOrd="0" parTransId="{1A9901D6-D48D-481A-BF8E-65B6ACD88900}" sibTransId="{BDBFB77D-0E3B-4ECD-BC8E-E910BEFFCAFC}"/>
    <dgm:cxn modelId="{04AAFE4E-1B77-41E9-91C7-FAAD7E693494}" type="presOf" srcId="{E39DEE71-404E-4B9C-A0EC-514E7C3DAC63}" destId="{9641801B-0A7F-42AF-8982-3DE43BEBC15C}" srcOrd="0" destOrd="0" presId="urn:microsoft.com/office/officeart/2018/2/layout/IconVerticalSolidList"/>
    <dgm:cxn modelId="{F11CDD82-586F-4187-97BA-03798D4A45BC}" srcId="{E39DEE71-404E-4B9C-A0EC-514E7C3DAC63}" destId="{D6C8389F-0F23-419C-AD6B-AB47ED961DF1}" srcOrd="1" destOrd="0" parTransId="{5CD49E7B-8212-4AA4-A7D0-12C89ED7E837}" sibTransId="{80762D55-64CC-4BB6-8664-EA4770D3C43F}"/>
    <dgm:cxn modelId="{B8622AA5-F81C-4B4B-8E5D-5C1F937D35BA}" srcId="{E39DEE71-404E-4B9C-A0EC-514E7C3DAC63}" destId="{90475A3D-60F0-4CD3-9089-5CEB825A6423}" srcOrd="3" destOrd="0" parTransId="{C68F3453-9DA6-4F31-BE44-4B920317367B}" sibTransId="{4BA146A4-3345-4AE8-92C2-A54C0C78D6C8}"/>
    <dgm:cxn modelId="{CA8338BF-C8D2-4C00-9AE1-5ECCA4515037}" srcId="{E39DEE71-404E-4B9C-A0EC-514E7C3DAC63}" destId="{3BDE2779-FA4D-47DC-B81C-092B43D7BDA9}" srcOrd="0" destOrd="0" parTransId="{99A18955-6845-42DA-A6D6-C64FF3BD8E32}" sibTransId="{9BF552D9-F534-4F64-A704-61D047940744}"/>
    <dgm:cxn modelId="{54EF93C1-E7C6-43DA-A6A8-CC656FFC4548}" type="presOf" srcId="{7B6F90CD-B5B8-4229-9297-1AE13D19B742}" destId="{A8B39430-0733-4ABA-B7EB-B917F08D5CE2}" srcOrd="0" destOrd="0" presId="urn:microsoft.com/office/officeart/2018/2/layout/IconVerticalSolidList"/>
    <dgm:cxn modelId="{A28427CA-E99F-403A-B4A2-09D62D94B6FA}" type="presOf" srcId="{3BDE2779-FA4D-47DC-B81C-092B43D7BDA9}" destId="{8461CF28-874F-4FCA-8B85-7229413C1E85}" srcOrd="0" destOrd="0" presId="urn:microsoft.com/office/officeart/2018/2/layout/IconVerticalSolidList"/>
    <dgm:cxn modelId="{485D93CF-A88A-4A39-84D1-7FB173FF3DAB}" type="presOf" srcId="{D6C8389F-0F23-419C-AD6B-AB47ED961DF1}" destId="{978B0A62-E34F-44B5-AEA5-F0C52159DC0A}" srcOrd="0" destOrd="0" presId="urn:microsoft.com/office/officeart/2018/2/layout/IconVerticalSolidList"/>
    <dgm:cxn modelId="{14ED730A-4990-4C7E-9B22-C9257FADACFA}" type="presParOf" srcId="{9641801B-0A7F-42AF-8982-3DE43BEBC15C}" destId="{398E7850-7175-4FFF-BA7E-8C0D50B8D713}" srcOrd="0" destOrd="0" presId="urn:microsoft.com/office/officeart/2018/2/layout/IconVerticalSolidList"/>
    <dgm:cxn modelId="{4AA6C7A8-CD7D-4732-8A09-FE3FE63D441F}" type="presParOf" srcId="{398E7850-7175-4FFF-BA7E-8C0D50B8D713}" destId="{185AA2B2-346D-416F-BD81-5AED12703AFC}" srcOrd="0" destOrd="0" presId="urn:microsoft.com/office/officeart/2018/2/layout/IconVerticalSolidList"/>
    <dgm:cxn modelId="{0A6A0F8A-371A-4C3D-8EF8-2D3E0339F821}" type="presParOf" srcId="{398E7850-7175-4FFF-BA7E-8C0D50B8D713}" destId="{9AE0C139-F2D1-4BB1-BBE8-3633E40240B1}" srcOrd="1" destOrd="0" presId="urn:microsoft.com/office/officeart/2018/2/layout/IconVerticalSolidList"/>
    <dgm:cxn modelId="{864D35F8-46A4-40D6-94DA-AEA0C2FAB95B}" type="presParOf" srcId="{398E7850-7175-4FFF-BA7E-8C0D50B8D713}" destId="{C9E42673-6F93-4004-9A37-C68DFD47E646}" srcOrd="2" destOrd="0" presId="urn:microsoft.com/office/officeart/2018/2/layout/IconVerticalSolidList"/>
    <dgm:cxn modelId="{080DA619-455E-4922-A321-70E13FE75BE1}" type="presParOf" srcId="{398E7850-7175-4FFF-BA7E-8C0D50B8D713}" destId="{8461CF28-874F-4FCA-8B85-7229413C1E85}" srcOrd="3" destOrd="0" presId="urn:microsoft.com/office/officeart/2018/2/layout/IconVerticalSolidList"/>
    <dgm:cxn modelId="{893F9ECE-BAD8-4554-A3BE-2BF563C1B67F}" type="presParOf" srcId="{9641801B-0A7F-42AF-8982-3DE43BEBC15C}" destId="{05536C6B-DD14-4A0D-AEB6-A19DDF44BB5F}" srcOrd="1" destOrd="0" presId="urn:microsoft.com/office/officeart/2018/2/layout/IconVerticalSolidList"/>
    <dgm:cxn modelId="{1A7EA8EC-077C-4B82-BE93-F464C3B29AAC}" type="presParOf" srcId="{9641801B-0A7F-42AF-8982-3DE43BEBC15C}" destId="{7F0626CC-23C4-4FA7-8C93-02EFC3669488}" srcOrd="2" destOrd="0" presId="urn:microsoft.com/office/officeart/2018/2/layout/IconVerticalSolidList"/>
    <dgm:cxn modelId="{7DCD6CDD-BDF4-4D65-B049-995E77F56932}" type="presParOf" srcId="{7F0626CC-23C4-4FA7-8C93-02EFC3669488}" destId="{31593B57-9234-483C-A919-5B62E04873E7}" srcOrd="0" destOrd="0" presId="urn:microsoft.com/office/officeart/2018/2/layout/IconVerticalSolidList"/>
    <dgm:cxn modelId="{BF54076C-2CEA-4447-92BA-3B3B78253D42}" type="presParOf" srcId="{7F0626CC-23C4-4FA7-8C93-02EFC3669488}" destId="{5D614A93-99DF-47CF-94E3-1A1DAC744260}" srcOrd="1" destOrd="0" presId="urn:microsoft.com/office/officeart/2018/2/layout/IconVerticalSolidList"/>
    <dgm:cxn modelId="{0E29B94D-3651-44E7-9726-1F5D70B736F0}" type="presParOf" srcId="{7F0626CC-23C4-4FA7-8C93-02EFC3669488}" destId="{F4E3AA54-CCE0-4577-9F30-8749C46F66AE}" srcOrd="2" destOrd="0" presId="urn:microsoft.com/office/officeart/2018/2/layout/IconVerticalSolidList"/>
    <dgm:cxn modelId="{C224FD66-9177-464B-9AE4-83C0F627FACE}" type="presParOf" srcId="{7F0626CC-23C4-4FA7-8C93-02EFC3669488}" destId="{978B0A62-E34F-44B5-AEA5-F0C52159DC0A}" srcOrd="3" destOrd="0" presId="urn:microsoft.com/office/officeart/2018/2/layout/IconVerticalSolidList"/>
    <dgm:cxn modelId="{A6EF54E5-F2E7-4079-93D1-A9AFB7FA1460}" type="presParOf" srcId="{9641801B-0A7F-42AF-8982-3DE43BEBC15C}" destId="{EB3367CF-98B2-402E-B706-DC37814E3F78}" srcOrd="3" destOrd="0" presId="urn:microsoft.com/office/officeart/2018/2/layout/IconVerticalSolidList"/>
    <dgm:cxn modelId="{2B664BD0-22C4-4053-B0ED-E01B3BDB1242}" type="presParOf" srcId="{9641801B-0A7F-42AF-8982-3DE43BEBC15C}" destId="{BD45A895-6AD9-4BC8-B77B-514F37A8360C}" srcOrd="4" destOrd="0" presId="urn:microsoft.com/office/officeart/2018/2/layout/IconVerticalSolidList"/>
    <dgm:cxn modelId="{F8640996-8ABE-42C4-A5F1-5895C6E62348}" type="presParOf" srcId="{BD45A895-6AD9-4BC8-B77B-514F37A8360C}" destId="{AB551500-78CC-4D1E-9DA6-0AD1F02AAC3F}" srcOrd="0" destOrd="0" presId="urn:microsoft.com/office/officeart/2018/2/layout/IconVerticalSolidList"/>
    <dgm:cxn modelId="{656E5C3C-50E6-40CA-8140-656A47C46EE2}" type="presParOf" srcId="{BD45A895-6AD9-4BC8-B77B-514F37A8360C}" destId="{14653364-3B1E-449B-8A94-8594338B5474}" srcOrd="1" destOrd="0" presId="urn:microsoft.com/office/officeart/2018/2/layout/IconVerticalSolidList"/>
    <dgm:cxn modelId="{D5FE4F6A-4A63-4128-8281-A2DD5F842C84}" type="presParOf" srcId="{BD45A895-6AD9-4BC8-B77B-514F37A8360C}" destId="{F6456A8F-E139-4550-B610-00B23FCEDF04}" srcOrd="2" destOrd="0" presId="urn:microsoft.com/office/officeart/2018/2/layout/IconVerticalSolidList"/>
    <dgm:cxn modelId="{F98EAC2C-5A8F-4A31-80E5-7A35DB2553A1}" type="presParOf" srcId="{BD45A895-6AD9-4BC8-B77B-514F37A8360C}" destId="{A8B39430-0733-4ABA-B7EB-B917F08D5CE2}" srcOrd="3" destOrd="0" presId="urn:microsoft.com/office/officeart/2018/2/layout/IconVerticalSolidList"/>
    <dgm:cxn modelId="{FE9A5AD2-BAA2-4797-8F47-46646839CEA4}" type="presParOf" srcId="{9641801B-0A7F-42AF-8982-3DE43BEBC15C}" destId="{7CDBF0BA-5E61-4D20-BCB6-AFF238547B1B}" srcOrd="5" destOrd="0" presId="urn:microsoft.com/office/officeart/2018/2/layout/IconVerticalSolidList"/>
    <dgm:cxn modelId="{857AF61D-6644-4906-9789-AD44DBD157F3}" type="presParOf" srcId="{9641801B-0A7F-42AF-8982-3DE43BEBC15C}" destId="{81A44044-6508-40C0-83EE-9469C466B517}" srcOrd="6" destOrd="0" presId="urn:microsoft.com/office/officeart/2018/2/layout/IconVerticalSolidList"/>
    <dgm:cxn modelId="{1DB02438-46BD-44DA-9B43-E3A630E892BD}" type="presParOf" srcId="{81A44044-6508-40C0-83EE-9469C466B517}" destId="{BDA24B7D-4A9C-4AFC-9C6B-B6CF42A494CC}" srcOrd="0" destOrd="0" presId="urn:microsoft.com/office/officeart/2018/2/layout/IconVerticalSolidList"/>
    <dgm:cxn modelId="{46A3E11A-EDE5-4AE9-9BFC-C80657270E96}" type="presParOf" srcId="{81A44044-6508-40C0-83EE-9469C466B517}" destId="{D16A7BCD-5FB8-4070-A339-4FEA3A98186F}" srcOrd="1" destOrd="0" presId="urn:microsoft.com/office/officeart/2018/2/layout/IconVerticalSolidList"/>
    <dgm:cxn modelId="{0A7C4BA2-BE47-4FC8-B790-3D3FC8A495AE}" type="presParOf" srcId="{81A44044-6508-40C0-83EE-9469C466B517}" destId="{3841C75E-5483-416F-BE2F-1F4173786E65}" srcOrd="2" destOrd="0" presId="urn:microsoft.com/office/officeart/2018/2/layout/IconVerticalSolidList"/>
    <dgm:cxn modelId="{AD97D96A-48F8-4FE2-A634-B23EC437883B}" type="presParOf" srcId="{81A44044-6508-40C0-83EE-9469C466B517}" destId="{95AE366B-5EB8-4114-B5DC-6B1B685D9C3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D522E8-301F-492C-A87A-1FF6522A4866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A641BEE-83E4-4FDD-A54D-87ECA2083DB2}">
      <dgm:prSet/>
      <dgm:spPr/>
      <dgm:t>
        <a:bodyPr/>
        <a:lstStyle/>
        <a:p>
          <a:r>
            <a:rPr lang="en-US"/>
            <a:t>Purchase Dreamara kit (₦2,500 – ₦4,500).</a:t>
          </a:r>
        </a:p>
      </dgm:t>
    </dgm:pt>
    <dgm:pt modelId="{E19F08C0-0786-4E4A-BE04-557791BB9C5C}" type="parTrans" cxnId="{EB814E66-D7FE-49A2-B2B6-5257887CEF2E}">
      <dgm:prSet/>
      <dgm:spPr/>
      <dgm:t>
        <a:bodyPr/>
        <a:lstStyle/>
        <a:p>
          <a:endParaRPr lang="en-US"/>
        </a:p>
      </dgm:t>
    </dgm:pt>
    <dgm:pt modelId="{3709362C-C50D-4629-92F8-E5857F01CE78}" type="sibTrans" cxnId="{EB814E66-D7FE-49A2-B2B6-5257887CEF2E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7E6D4FCC-B018-46D3-95B6-751333435875}">
      <dgm:prSet/>
      <dgm:spPr/>
      <dgm:t>
        <a:bodyPr/>
        <a:lstStyle/>
        <a:p>
          <a:r>
            <a:rPr lang="en-US"/>
            <a:t>Instant download of guides and digital assets.</a:t>
          </a:r>
        </a:p>
      </dgm:t>
    </dgm:pt>
    <dgm:pt modelId="{74B8E5BC-3A5C-4724-AAE5-7C3BE82D8D3E}" type="parTrans" cxnId="{6D8015EA-4245-4BB1-839B-476A32B51946}">
      <dgm:prSet/>
      <dgm:spPr/>
      <dgm:t>
        <a:bodyPr/>
        <a:lstStyle/>
        <a:p>
          <a:endParaRPr lang="en-US"/>
        </a:p>
      </dgm:t>
    </dgm:pt>
    <dgm:pt modelId="{C2897DCB-6C3C-416E-8A27-E9671D47B40D}" type="sibTrans" cxnId="{6D8015EA-4245-4BB1-839B-476A32B51946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32660969-4F25-4193-8BE0-EECB2BB505C3}">
      <dgm:prSet/>
      <dgm:spPr/>
      <dgm:t>
        <a:bodyPr/>
        <a:lstStyle/>
        <a:p>
          <a:r>
            <a:rPr lang="en-US"/>
            <a:t>Join private community channel for updates and challenges.</a:t>
          </a:r>
        </a:p>
      </dgm:t>
    </dgm:pt>
    <dgm:pt modelId="{BAA89692-90AD-4D24-A7CD-7A78C4F6573D}" type="parTrans" cxnId="{417DCDD6-D2F2-4B33-9540-65AB7A1B986C}">
      <dgm:prSet/>
      <dgm:spPr/>
      <dgm:t>
        <a:bodyPr/>
        <a:lstStyle/>
        <a:p>
          <a:endParaRPr lang="en-US"/>
        </a:p>
      </dgm:t>
    </dgm:pt>
    <dgm:pt modelId="{7A923472-4BF3-4E11-B25A-AB54C79FA3E7}" type="sibTrans" cxnId="{417DCDD6-D2F2-4B33-9540-65AB7A1B986C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249ACC60-F25A-4031-BE10-E124A1E5B848}" type="pres">
      <dgm:prSet presAssocID="{0AD522E8-301F-492C-A87A-1FF6522A4866}" presName="Name0" presStyleCnt="0">
        <dgm:presLayoutVars>
          <dgm:animLvl val="lvl"/>
          <dgm:resizeHandles val="exact"/>
        </dgm:presLayoutVars>
      </dgm:prSet>
      <dgm:spPr/>
    </dgm:pt>
    <dgm:pt modelId="{0C051556-0E99-41FA-83A5-0CD1ADE73FB9}" type="pres">
      <dgm:prSet presAssocID="{7A641BEE-83E4-4FDD-A54D-87ECA2083DB2}" presName="compositeNode" presStyleCnt="0">
        <dgm:presLayoutVars>
          <dgm:bulletEnabled val="1"/>
        </dgm:presLayoutVars>
      </dgm:prSet>
      <dgm:spPr/>
    </dgm:pt>
    <dgm:pt modelId="{6581D8E9-F6B8-48EF-A5F0-161934387E8E}" type="pres">
      <dgm:prSet presAssocID="{7A641BEE-83E4-4FDD-A54D-87ECA2083DB2}" presName="bgRect" presStyleLbl="bgAccFollowNode1" presStyleIdx="0" presStyleCnt="3"/>
      <dgm:spPr/>
    </dgm:pt>
    <dgm:pt modelId="{EBBEC25A-AAD8-4E58-A2BC-054E5ADA079F}" type="pres">
      <dgm:prSet presAssocID="{3709362C-C50D-4629-92F8-E5857F01CE78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2D793039-B745-4644-8707-4769C649B882}" type="pres">
      <dgm:prSet presAssocID="{7A641BEE-83E4-4FDD-A54D-87ECA2083DB2}" presName="bottomLine" presStyleLbl="alignNode1" presStyleIdx="1" presStyleCnt="6">
        <dgm:presLayoutVars/>
      </dgm:prSet>
      <dgm:spPr/>
    </dgm:pt>
    <dgm:pt modelId="{E845D743-6157-4233-A362-3EC255757B55}" type="pres">
      <dgm:prSet presAssocID="{7A641BEE-83E4-4FDD-A54D-87ECA2083DB2}" presName="nodeText" presStyleLbl="bgAccFollowNode1" presStyleIdx="0" presStyleCnt="3">
        <dgm:presLayoutVars>
          <dgm:bulletEnabled val="1"/>
        </dgm:presLayoutVars>
      </dgm:prSet>
      <dgm:spPr/>
    </dgm:pt>
    <dgm:pt modelId="{B70653E2-E0C1-4AFB-8B42-B2CAB93F4ADD}" type="pres">
      <dgm:prSet presAssocID="{3709362C-C50D-4629-92F8-E5857F01CE78}" presName="sibTrans" presStyleCnt="0"/>
      <dgm:spPr/>
    </dgm:pt>
    <dgm:pt modelId="{8838A66B-28DA-4017-B93E-8D368D9A3268}" type="pres">
      <dgm:prSet presAssocID="{7E6D4FCC-B018-46D3-95B6-751333435875}" presName="compositeNode" presStyleCnt="0">
        <dgm:presLayoutVars>
          <dgm:bulletEnabled val="1"/>
        </dgm:presLayoutVars>
      </dgm:prSet>
      <dgm:spPr/>
    </dgm:pt>
    <dgm:pt modelId="{03263A1B-C7D0-45EF-835A-48BE2827D0B1}" type="pres">
      <dgm:prSet presAssocID="{7E6D4FCC-B018-46D3-95B6-751333435875}" presName="bgRect" presStyleLbl="bgAccFollowNode1" presStyleIdx="1" presStyleCnt="3"/>
      <dgm:spPr/>
    </dgm:pt>
    <dgm:pt modelId="{F200EEA9-6382-4F50-96C1-09E365A299E0}" type="pres">
      <dgm:prSet presAssocID="{C2897DCB-6C3C-416E-8A27-E9671D47B40D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A8548BB4-85C0-4EDF-8141-EC54E09E7504}" type="pres">
      <dgm:prSet presAssocID="{7E6D4FCC-B018-46D3-95B6-751333435875}" presName="bottomLine" presStyleLbl="alignNode1" presStyleIdx="3" presStyleCnt="6">
        <dgm:presLayoutVars/>
      </dgm:prSet>
      <dgm:spPr/>
    </dgm:pt>
    <dgm:pt modelId="{172EBEBC-52FA-4F1E-AC1A-B09C537935D0}" type="pres">
      <dgm:prSet presAssocID="{7E6D4FCC-B018-46D3-95B6-751333435875}" presName="nodeText" presStyleLbl="bgAccFollowNode1" presStyleIdx="1" presStyleCnt="3">
        <dgm:presLayoutVars>
          <dgm:bulletEnabled val="1"/>
        </dgm:presLayoutVars>
      </dgm:prSet>
      <dgm:spPr/>
    </dgm:pt>
    <dgm:pt modelId="{6B35B1B5-38B4-4683-B8C3-88AC4987D86C}" type="pres">
      <dgm:prSet presAssocID="{C2897DCB-6C3C-416E-8A27-E9671D47B40D}" presName="sibTrans" presStyleCnt="0"/>
      <dgm:spPr/>
    </dgm:pt>
    <dgm:pt modelId="{2A4565F5-7749-4EB1-8F97-F11C2256D08F}" type="pres">
      <dgm:prSet presAssocID="{32660969-4F25-4193-8BE0-EECB2BB505C3}" presName="compositeNode" presStyleCnt="0">
        <dgm:presLayoutVars>
          <dgm:bulletEnabled val="1"/>
        </dgm:presLayoutVars>
      </dgm:prSet>
      <dgm:spPr/>
    </dgm:pt>
    <dgm:pt modelId="{ECD40ADF-104B-4E4A-AF12-C04D93167833}" type="pres">
      <dgm:prSet presAssocID="{32660969-4F25-4193-8BE0-EECB2BB505C3}" presName="bgRect" presStyleLbl="bgAccFollowNode1" presStyleIdx="2" presStyleCnt="3"/>
      <dgm:spPr/>
    </dgm:pt>
    <dgm:pt modelId="{1C1E45C7-E3F9-48F8-828E-6877693706E4}" type="pres">
      <dgm:prSet presAssocID="{7A923472-4BF3-4E11-B25A-AB54C79FA3E7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796258B6-9737-4844-9C4C-03F32E9AE986}" type="pres">
      <dgm:prSet presAssocID="{32660969-4F25-4193-8BE0-EECB2BB505C3}" presName="bottomLine" presStyleLbl="alignNode1" presStyleIdx="5" presStyleCnt="6">
        <dgm:presLayoutVars/>
      </dgm:prSet>
      <dgm:spPr/>
    </dgm:pt>
    <dgm:pt modelId="{897409FF-3DDB-4F47-B77C-109736F936DF}" type="pres">
      <dgm:prSet presAssocID="{32660969-4F25-4193-8BE0-EECB2BB505C3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8DAE8402-B9E0-4293-84BC-001CD36BAAB6}" type="presOf" srcId="{3709362C-C50D-4629-92F8-E5857F01CE78}" destId="{EBBEC25A-AAD8-4E58-A2BC-054E5ADA079F}" srcOrd="0" destOrd="0" presId="urn:microsoft.com/office/officeart/2016/7/layout/BasicLinearProcessNumbered"/>
    <dgm:cxn modelId="{E58F9D1F-5655-4670-A11F-18356D770074}" type="presOf" srcId="{7A923472-4BF3-4E11-B25A-AB54C79FA3E7}" destId="{1C1E45C7-E3F9-48F8-828E-6877693706E4}" srcOrd="0" destOrd="0" presId="urn:microsoft.com/office/officeart/2016/7/layout/BasicLinearProcessNumbered"/>
    <dgm:cxn modelId="{B7479C21-6249-45D4-B61B-4D80FC23C596}" type="presOf" srcId="{7A641BEE-83E4-4FDD-A54D-87ECA2083DB2}" destId="{6581D8E9-F6B8-48EF-A5F0-161934387E8E}" srcOrd="0" destOrd="0" presId="urn:microsoft.com/office/officeart/2016/7/layout/BasicLinearProcessNumbered"/>
    <dgm:cxn modelId="{B7CF4828-B403-4F31-A4CF-8D5A8307E3C1}" type="presOf" srcId="{C2897DCB-6C3C-416E-8A27-E9671D47B40D}" destId="{F200EEA9-6382-4F50-96C1-09E365A299E0}" srcOrd="0" destOrd="0" presId="urn:microsoft.com/office/officeart/2016/7/layout/BasicLinearProcessNumbered"/>
    <dgm:cxn modelId="{D9556B3F-7A65-4DE2-8AEB-D08319C18E65}" type="presOf" srcId="{32660969-4F25-4193-8BE0-EECB2BB505C3}" destId="{897409FF-3DDB-4F47-B77C-109736F936DF}" srcOrd="1" destOrd="0" presId="urn:microsoft.com/office/officeart/2016/7/layout/BasicLinearProcessNumbered"/>
    <dgm:cxn modelId="{EB814E66-D7FE-49A2-B2B6-5257887CEF2E}" srcId="{0AD522E8-301F-492C-A87A-1FF6522A4866}" destId="{7A641BEE-83E4-4FDD-A54D-87ECA2083DB2}" srcOrd="0" destOrd="0" parTransId="{E19F08C0-0786-4E4A-BE04-557791BB9C5C}" sibTransId="{3709362C-C50D-4629-92F8-E5857F01CE78}"/>
    <dgm:cxn modelId="{1DCB696E-64BE-4390-9F7A-5F6B741126E4}" type="presOf" srcId="{32660969-4F25-4193-8BE0-EECB2BB505C3}" destId="{ECD40ADF-104B-4E4A-AF12-C04D93167833}" srcOrd="0" destOrd="0" presId="urn:microsoft.com/office/officeart/2016/7/layout/BasicLinearProcessNumbered"/>
    <dgm:cxn modelId="{ACBDB191-845B-4D3C-A736-CDBFE80B24A9}" type="presOf" srcId="{7E6D4FCC-B018-46D3-95B6-751333435875}" destId="{03263A1B-C7D0-45EF-835A-48BE2827D0B1}" srcOrd="0" destOrd="0" presId="urn:microsoft.com/office/officeart/2016/7/layout/BasicLinearProcessNumbered"/>
    <dgm:cxn modelId="{C756ED91-B0B8-4538-9768-3970759ED024}" type="presOf" srcId="{0AD522E8-301F-492C-A87A-1FF6522A4866}" destId="{249ACC60-F25A-4031-BE10-E124A1E5B848}" srcOrd="0" destOrd="0" presId="urn:microsoft.com/office/officeart/2016/7/layout/BasicLinearProcessNumbered"/>
    <dgm:cxn modelId="{A2AC46AD-76ED-4404-9834-D10C8E2714E2}" type="presOf" srcId="{7E6D4FCC-B018-46D3-95B6-751333435875}" destId="{172EBEBC-52FA-4F1E-AC1A-B09C537935D0}" srcOrd="1" destOrd="0" presId="urn:microsoft.com/office/officeart/2016/7/layout/BasicLinearProcessNumbered"/>
    <dgm:cxn modelId="{0FE8C6B9-D1BA-4BF1-87B5-BCB8DEDA4841}" type="presOf" srcId="{7A641BEE-83E4-4FDD-A54D-87ECA2083DB2}" destId="{E845D743-6157-4233-A362-3EC255757B55}" srcOrd="1" destOrd="0" presId="urn:microsoft.com/office/officeart/2016/7/layout/BasicLinearProcessNumbered"/>
    <dgm:cxn modelId="{417DCDD6-D2F2-4B33-9540-65AB7A1B986C}" srcId="{0AD522E8-301F-492C-A87A-1FF6522A4866}" destId="{32660969-4F25-4193-8BE0-EECB2BB505C3}" srcOrd="2" destOrd="0" parTransId="{BAA89692-90AD-4D24-A7CD-7A78C4F6573D}" sibTransId="{7A923472-4BF3-4E11-B25A-AB54C79FA3E7}"/>
    <dgm:cxn modelId="{6D8015EA-4245-4BB1-839B-476A32B51946}" srcId="{0AD522E8-301F-492C-A87A-1FF6522A4866}" destId="{7E6D4FCC-B018-46D3-95B6-751333435875}" srcOrd="1" destOrd="0" parTransId="{74B8E5BC-3A5C-4724-AAE5-7C3BE82D8D3E}" sibTransId="{C2897DCB-6C3C-416E-8A27-E9671D47B40D}"/>
    <dgm:cxn modelId="{9EF3114E-88A7-41A1-9391-57DE9B30A983}" type="presParOf" srcId="{249ACC60-F25A-4031-BE10-E124A1E5B848}" destId="{0C051556-0E99-41FA-83A5-0CD1ADE73FB9}" srcOrd="0" destOrd="0" presId="urn:microsoft.com/office/officeart/2016/7/layout/BasicLinearProcessNumbered"/>
    <dgm:cxn modelId="{098A5625-A34E-4732-AA58-F0648A34D36F}" type="presParOf" srcId="{0C051556-0E99-41FA-83A5-0CD1ADE73FB9}" destId="{6581D8E9-F6B8-48EF-A5F0-161934387E8E}" srcOrd="0" destOrd="0" presId="urn:microsoft.com/office/officeart/2016/7/layout/BasicLinearProcessNumbered"/>
    <dgm:cxn modelId="{E3ACAFD3-7CFF-45EB-B47C-72348D62B8EB}" type="presParOf" srcId="{0C051556-0E99-41FA-83A5-0CD1ADE73FB9}" destId="{EBBEC25A-AAD8-4E58-A2BC-054E5ADA079F}" srcOrd="1" destOrd="0" presId="urn:microsoft.com/office/officeart/2016/7/layout/BasicLinearProcessNumbered"/>
    <dgm:cxn modelId="{1A6B8A39-A677-47A2-AB3A-468D0914E02F}" type="presParOf" srcId="{0C051556-0E99-41FA-83A5-0CD1ADE73FB9}" destId="{2D793039-B745-4644-8707-4769C649B882}" srcOrd="2" destOrd="0" presId="urn:microsoft.com/office/officeart/2016/7/layout/BasicLinearProcessNumbered"/>
    <dgm:cxn modelId="{8FC2A66B-CD6C-4EF8-8A04-D7DBDE7E3F91}" type="presParOf" srcId="{0C051556-0E99-41FA-83A5-0CD1ADE73FB9}" destId="{E845D743-6157-4233-A362-3EC255757B55}" srcOrd="3" destOrd="0" presId="urn:microsoft.com/office/officeart/2016/7/layout/BasicLinearProcessNumbered"/>
    <dgm:cxn modelId="{A3D54856-1C03-4A36-92A7-DE006480ED2B}" type="presParOf" srcId="{249ACC60-F25A-4031-BE10-E124A1E5B848}" destId="{B70653E2-E0C1-4AFB-8B42-B2CAB93F4ADD}" srcOrd="1" destOrd="0" presId="urn:microsoft.com/office/officeart/2016/7/layout/BasicLinearProcessNumbered"/>
    <dgm:cxn modelId="{CEA4972E-B7B5-4429-8248-BABC82F1BAA6}" type="presParOf" srcId="{249ACC60-F25A-4031-BE10-E124A1E5B848}" destId="{8838A66B-28DA-4017-B93E-8D368D9A3268}" srcOrd="2" destOrd="0" presId="urn:microsoft.com/office/officeart/2016/7/layout/BasicLinearProcessNumbered"/>
    <dgm:cxn modelId="{CB16EE1A-6183-4AE1-965B-6A389EC3405D}" type="presParOf" srcId="{8838A66B-28DA-4017-B93E-8D368D9A3268}" destId="{03263A1B-C7D0-45EF-835A-48BE2827D0B1}" srcOrd="0" destOrd="0" presId="urn:microsoft.com/office/officeart/2016/7/layout/BasicLinearProcessNumbered"/>
    <dgm:cxn modelId="{E1D4801F-E7D9-4DE2-9E4A-788616CC3700}" type="presParOf" srcId="{8838A66B-28DA-4017-B93E-8D368D9A3268}" destId="{F200EEA9-6382-4F50-96C1-09E365A299E0}" srcOrd="1" destOrd="0" presId="urn:microsoft.com/office/officeart/2016/7/layout/BasicLinearProcessNumbered"/>
    <dgm:cxn modelId="{87A9876C-A24D-48DA-A4C9-39939421DDF9}" type="presParOf" srcId="{8838A66B-28DA-4017-B93E-8D368D9A3268}" destId="{A8548BB4-85C0-4EDF-8141-EC54E09E7504}" srcOrd="2" destOrd="0" presId="urn:microsoft.com/office/officeart/2016/7/layout/BasicLinearProcessNumbered"/>
    <dgm:cxn modelId="{A3087D40-68DD-4F95-945B-6A86430802E0}" type="presParOf" srcId="{8838A66B-28DA-4017-B93E-8D368D9A3268}" destId="{172EBEBC-52FA-4F1E-AC1A-B09C537935D0}" srcOrd="3" destOrd="0" presId="urn:microsoft.com/office/officeart/2016/7/layout/BasicLinearProcessNumbered"/>
    <dgm:cxn modelId="{CD77BF66-951A-4A66-ADEE-8D27FE9F89C3}" type="presParOf" srcId="{249ACC60-F25A-4031-BE10-E124A1E5B848}" destId="{6B35B1B5-38B4-4683-B8C3-88AC4987D86C}" srcOrd="3" destOrd="0" presId="urn:microsoft.com/office/officeart/2016/7/layout/BasicLinearProcessNumbered"/>
    <dgm:cxn modelId="{68B2FDB3-EEB6-4DA3-A5AD-0DC3ACB25C24}" type="presParOf" srcId="{249ACC60-F25A-4031-BE10-E124A1E5B848}" destId="{2A4565F5-7749-4EB1-8F97-F11C2256D08F}" srcOrd="4" destOrd="0" presId="urn:microsoft.com/office/officeart/2016/7/layout/BasicLinearProcessNumbered"/>
    <dgm:cxn modelId="{A4D17F0A-5CBF-42A9-8A21-4BE7367A0489}" type="presParOf" srcId="{2A4565F5-7749-4EB1-8F97-F11C2256D08F}" destId="{ECD40ADF-104B-4E4A-AF12-C04D93167833}" srcOrd="0" destOrd="0" presId="urn:microsoft.com/office/officeart/2016/7/layout/BasicLinearProcessNumbered"/>
    <dgm:cxn modelId="{55D59591-8547-4A56-A9D4-445CEE33EC7A}" type="presParOf" srcId="{2A4565F5-7749-4EB1-8F97-F11C2256D08F}" destId="{1C1E45C7-E3F9-48F8-828E-6877693706E4}" srcOrd="1" destOrd="0" presId="urn:microsoft.com/office/officeart/2016/7/layout/BasicLinearProcessNumbered"/>
    <dgm:cxn modelId="{DDDDD662-B26B-4318-A80A-39E5D284C984}" type="presParOf" srcId="{2A4565F5-7749-4EB1-8F97-F11C2256D08F}" destId="{796258B6-9737-4844-9C4C-03F32E9AE986}" srcOrd="2" destOrd="0" presId="urn:microsoft.com/office/officeart/2016/7/layout/BasicLinearProcessNumbered"/>
    <dgm:cxn modelId="{F6617608-3442-4715-A443-9214955EE543}" type="presParOf" srcId="{2A4565F5-7749-4EB1-8F97-F11C2256D08F}" destId="{897409FF-3DDB-4F47-B77C-109736F936DF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5CEF37-524E-4393-BA2D-0B81D4A82690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AF8BE6F-8F4A-41F8-A7D6-7993802A5A89}">
      <dgm:prSet/>
      <dgm:spPr/>
      <dgm:t>
        <a:bodyPr/>
        <a:lstStyle/>
        <a:p>
          <a:r>
            <a:rPr lang="en-US"/>
            <a:t>One-time kit sales (₦2,500 – ₦4,500).</a:t>
          </a:r>
        </a:p>
      </dgm:t>
    </dgm:pt>
    <dgm:pt modelId="{A27FB3BE-96DC-44D6-A227-2E58DCC4A41E}" type="parTrans" cxnId="{5EE24400-78E9-4CE5-8F79-FB6F0FD1EAF7}">
      <dgm:prSet/>
      <dgm:spPr/>
      <dgm:t>
        <a:bodyPr/>
        <a:lstStyle/>
        <a:p>
          <a:endParaRPr lang="en-US"/>
        </a:p>
      </dgm:t>
    </dgm:pt>
    <dgm:pt modelId="{17B91714-777C-4754-9573-F30D95E79B2D}" type="sibTrans" cxnId="{5EE24400-78E9-4CE5-8F79-FB6F0FD1EAF7}">
      <dgm:prSet/>
      <dgm:spPr/>
      <dgm:t>
        <a:bodyPr/>
        <a:lstStyle/>
        <a:p>
          <a:endParaRPr lang="en-US"/>
        </a:p>
      </dgm:t>
    </dgm:pt>
    <dgm:pt modelId="{546E6154-C393-416A-8EA8-7A2717A65798}">
      <dgm:prSet/>
      <dgm:spPr/>
      <dgm:t>
        <a:bodyPr/>
        <a:lstStyle/>
        <a:p>
          <a:r>
            <a:rPr lang="en-US" dirty="0"/>
            <a:t>Subscription: </a:t>
          </a:r>
          <a:r>
            <a:rPr lang="en-US" dirty="0" err="1"/>
            <a:t>Dreamara</a:t>
          </a:r>
          <a:r>
            <a:rPr lang="en-US" dirty="0"/>
            <a:t> Queen Club (₦1,000/month).</a:t>
          </a:r>
        </a:p>
      </dgm:t>
    </dgm:pt>
    <dgm:pt modelId="{3015353B-1A99-4FD5-B840-53AE42FAEEA1}" type="parTrans" cxnId="{2A6C2E42-78F1-479D-9077-38A1669671A4}">
      <dgm:prSet/>
      <dgm:spPr/>
      <dgm:t>
        <a:bodyPr/>
        <a:lstStyle/>
        <a:p>
          <a:endParaRPr lang="en-US"/>
        </a:p>
      </dgm:t>
    </dgm:pt>
    <dgm:pt modelId="{A68652F2-5C1E-40BB-9B01-38E2BD52D493}" type="sibTrans" cxnId="{2A6C2E42-78F1-479D-9077-38A1669671A4}">
      <dgm:prSet/>
      <dgm:spPr/>
      <dgm:t>
        <a:bodyPr/>
        <a:lstStyle/>
        <a:p>
          <a:endParaRPr lang="en-US"/>
        </a:p>
      </dgm:t>
    </dgm:pt>
    <dgm:pt modelId="{4EE6FCE9-D43B-427D-A08A-185BDFF42295}">
      <dgm:prSet/>
      <dgm:spPr/>
      <dgm:t>
        <a:bodyPr/>
        <a:lstStyle/>
        <a:p>
          <a:r>
            <a:rPr lang="en-US"/>
            <a:t>Affiliate commissions on virtual card sales.</a:t>
          </a:r>
        </a:p>
      </dgm:t>
    </dgm:pt>
    <dgm:pt modelId="{A9BB6F46-2AAF-4523-8248-F88122FDB30D}" type="parTrans" cxnId="{5F64AA8A-66F8-4848-90EC-859D5EB84D27}">
      <dgm:prSet/>
      <dgm:spPr/>
      <dgm:t>
        <a:bodyPr/>
        <a:lstStyle/>
        <a:p>
          <a:endParaRPr lang="en-US"/>
        </a:p>
      </dgm:t>
    </dgm:pt>
    <dgm:pt modelId="{88B74972-768D-455B-B60A-B8DC26BFFC79}" type="sibTrans" cxnId="{5F64AA8A-66F8-4848-90EC-859D5EB84D27}">
      <dgm:prSet/>
      <dgm:spPr/>
      <dgm:t>
        <a:bodyPr/>
        <a:lstStyle/>
        <a:p>
          <a:endParaRPr lang="en-US"/>
        </a:p>
      </dgm:t>
    </dgm:pt>
    <dgm:pt modelId="{B52D7357-F61D-4CBE-B16A-60454D9AF84D}">
      <dgm:prSet/>
      <dgm:spPr/>
      <dgm:t>
        <a:bodyPr/>
        <a:lstStyle/>
        <a:p>
          <a:r>
            <a:rPr lang="en-US"/>
            <a:t>Sponsored content and creator partnerships.</a:t>
          </a:r>
        </a:p>
      </dgm:t>
    </dgm:pt>
    <dgm:pt modelId="{AACEF936-F7F0-42E0-9068-94631DC6103F}" type="parTrans" cxnId="{1B414847-548A-4D05-B30F-36933D5A87DC}">
      <dgm:prSet/>
      <dgm:spPr/>
      <dgm:t>
        <a:bodyPr/>
        <a:lstStyle/>
        <a:p>
          <a:endParaRPr lang="en-US"/>
        </a:p>
      </dgm:t>
    </dgm:pt>
    <dgm:pt modelId="{288E8DA9-FE37-4D30-8A3F-0F982288C82E}" type="sibTrans" cxnId="{1B414847-548A-4D05-B30F-36933D5A87DC}">
      <dgm:prSet/>
      <dgm:spPr/>
      <dgm:t>
        <a:bodyPr/>
        <a:lstStyle/>
        <a:p>
          <a:endParaRPr lang="en-US"/>
        </a:p>
      </dgm:t>
    </dgm:pt>
    <dgm:pt modelId="{0F0D7B2C-89BE-43BC-AE80-3F5C306276E6}" type="pres">
      <dgm:prSet presAssocID="{C55CEF37-524E-4393-BA2D-0B81D4A82690}" presName="matrix" presStyleCnt="0">
        <dgm:presLayoutVars>
          <dgm:chMax val="1"/>
          <dgm:dir/>
          <dgm:resizeHandles val="exact"/>
        </dgm:presLayoutVars>
      </dgm:prSet>
      <dgm:spPr/>
    </dgm:pt>
    <dgm:pt modelId="{645FFF81-05F7-426E-B940-A42DEB967570}" type="pres">
      <dgm:prSet presAssocID="{C55CEF37-524E-4393-BA2D-0B81D4A82690}" presName="diamond" presStyleLbl="bgShp" presStyleIdx="0" presStyleCnt="1"/>
      <dgm:spPr/>
    </dgm:pt>
    <dgm:pt modelId="{723E005F-9258-4996-BD5C-08BD07F0C8DC}" type="pres">
      <dgm:prSet presAssocID="{C55CEF37-524E-4393-BA2D-0B81D4A8269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6B78EB3-49F5-4432-9510-E0AC46D6E0DF}" type="pres">
      <dgm:prSet presAssocID="{C55CEF37-524E-4393-BA2D-0B81D4A8269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ED038BD-752C-4328-8092-5E0184EBC362}" type="pres">
      <dgm:prSet presAssocID="{C55CEF37-524E-4393-BA2D-0B81D4A82690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272FB30-E4EC-477C-9C35-3241B4C201FE}" type="pres">
      <dgm:prSet presAssocID="{C55CEF37-524E-4393-BA2D-0B81D4A8269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EE24400-78E9-4CE5-8F79-FB6F0FD1EAF7}" srcId="{C55CEF37-524E-4393-BA2D-0B81D4A82690}" destId="{5AF8BE6F-8F4A-41F8-A7D6-7993802A5A89}" srcOrd="0" destOrd="0" parTransId="{A27FB3BE-96DC-44D6-A227-2E58DCC4A41E}" sibTransId="{17B91714-777C-4754-9573-F30D95E79B2D}"/>
    <dgm:cxn modelId="{37E14B2F-3F90-4E30-B358-7AB84A3F8554}" type="presOf" srcId="{546E6154-C393-416A-8EA8-7A2717A65798}" destId="{C6B78EB3-49F5-4432-9510-E0AC46D6E0DF}" srcOrd="0" destOrd="0" presId="urn:microsoft.com/office/officeart/2005/8/layout/matrix3"/>
    <dgm:cxn modelId="{DCB73D3F-93F3-4D6A-800E-2EF67627C341}" type="presOf" srcId="{C55CEF37-524E-4393-BA2D-0B81D4A82690}" destId="{0F0D7B2C-89BE-43BC-AE80-3F5C306276E6}" srcOrd="0" destOrd="0" presId="urn:microsoft.com/office/officeart/2005/8/layout/matrix3"/>
    <dgm:cxn modelId="{2A6C2E42-78F1-479D-9077-38A1669671A4}" srcId="{C55CEF37-524E-4393-BA2D-0B81D4A82690}" destId="{546E6154-C393-416A-8EA8-7A2717A65798}" srcOrd="1" destOrd="0" parTransId="{3015353B-1A99-4FD5-B840-53AE42FAEEA1}" sibTransId="{A68652F2-5C1E-40BB-9B01-38E2BD52D493}"/>
    <dgm:cxn modelId="{1B414847-548A-4D05-B30F-36933D5A87DC}" srcId="{C55CEF37-524E-4393-BA2D-0B81D4A82690}" destId="{B52D7357-F61D-4CBE-B16A-60454D9AF84D}" srcOrd="3" destOrd="0" parTransId="{AACEF936-F7F0-42E0-9068-94631DC6103F}" sibTransId="{288E8DA9-FE37-4D30-8A3F-0F982288C82E}"/>
    <dgm:cxn modelId="{1AC75857-13F7-4B41-BB45-D6132650FB8A}" type="presOf" srcId="{B52D7357-F61D-4CBE-B16A-60454D9AF84D}" destId="{2272FB30-E4EC-477C-9C35-3241B4C201FE}" srcOrd="0" destOrd="0" presId="urn:microsoft.com/office/officeart/2005/8/layout/matrix3"/>
    <dgm:cxn modelId="{A6AEAA7F-4124-4494-A453-F9F93F86CB50}" type="presOf" srcId="{4EE6FCE9-D43B-427D-A08A-185BDFF42295}" destId="{5ED038BD-752C-4328-8092-5E0184EBC362}" srcOrd="0" destOrd="0" presId="urn:microsoft.com/office/officeart/2005/8/layout/matrix3"/>
    <dgm:cxn modelId="{5F64AA8A-66F8-4848-90EC-859D5EB84D27}" srcId="{C55CEF37-524E-4393-BA2D-0B81D4A82690}" destId="{4EE6FCE9-D43B-427D-A08A-185BDFF42295}" srcOrd="2" destOrd="0" parTransId="{A9BB6F46-2AAF-4523-8248-F88122FDB30D}" sibTransId="{88B74972-768D-455B-B60A-B8DC26BFFC79}"/>
    <dgm:cxn modelId="{F37105B8-BEF3-4A8E-9625-5BADFDF72634}" type="presOf" srcId="{5AF8BE6F-8F4A-41F8-A7D6-7993802A5A89}" destId="{723E005F-9258-4996-BD5C-08BD07F0C8DC}" srcOrd="0" destOrd="0" presId="urn:microsoft.com/office/officeart/2005/8/layout/matrix3"/>
    <dgm:cxn modelId="{65261FC3-43B1-48BA-91D3-4E3E82FDEFC0}" type="presParOf" srcId="{0F0D7B2C-89BE-43BC-AE80-3F5C306276E6}" destId="{645FFF81-05F7-426E-B940-A42DEB967570}" srcOrd="0" destOrd="0" presId="urn:microsoft.com/office/officeart/2005/8/layout/matrix3"/>
    <dgm:cxn modelId="{34DB5576-4345-4432-9509-2ECDA6E68EA5}" type="presParOf" srcId="{0F0D7B2C-89BE-43BC-AE80-3F5C306276E6}" destId="{723E005F-9258-4996-BD5C-08BD07F0C8DC}" srcOrd="1" destOrd="0" presId="urn:microsoft.com/office/officeart/2005/8/layout/matrix3"/>
    <dgm:cxn modelId="{EDD019B9-1778-4A7F-933D-87E8F1458022}" type="presParOf" srcId="{0F0D7B2C-89BE-43BC-AE80-3F5C306276E6}" destId="{C6B78EB3-49F5-4432-9510-E0AC46D6E0DF}" srcOrd="2" destOrd="0" presId="urn:microsoft.com/office/officeart/2005/8/layout/matrix3"/>
    <dgm:cxn modelId="{F4D1FBEE-9E11-4D2B-9A52-7F19C4E106BB}" type="presParOf" srcId="{0F0D7B2C-89BE-43BC-AE80-3F5C306276E6}" destId="{5ED038BD-752C-4328-8092-5E0184EBC362}" srcOrd="3" destOrd="0" presId="urn:microsoft.com/office/officeart/2005/8/layout/matrix3"/>
    <dgm:cxn modelId="{A96F2E34-11B5-46F9-BC65-3136C946EE4A}" type="presParOf" srcId="{0F0D7B2C-89BE-43BC-AE80-3F5C306276E6}" destId="{2272FB30-E4EC-477C-9C35-3241B4C201F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DFFF12-2818-4BA0-8EA6-D639AA38297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85A89FBF-0CC7-4B1C-AEFA-B4C0C54B2029}">
      <dgm:prSet/>
      <dgm:spPr/>
      <dgm:t>
        <a:bodyPr/>
        <a:lstStyle/>
        <a:p>
          <a:pPr>
            <a:defRPr cap="all"/>
          </a:pPr>
          <a:r>
            <a:rPr lang="en-US"/>
            <a:t>Waitlist of 5,000+ signups in pre-launch.</a:t>
          </a:r>
        </a:p>
      </dgm:t>
    </dgm:pt>
    <dgm:pt modelId="{4680FA7E-A700-49AF-9E12-5B139CCF08E5}" type="parTrans" cxnId="{70A44878-6958-4F16-B7D2-97B1D989A6A1}">
      <dgm:prSet/>
      <dgm:spPr/>
      <dgm:t>
        <a:bodyPr/>
        <a:lstStyle/>
        <a:p>
          <a:endParaRPr lang="en-US"/>
        </a:p>
      </dgm:t>
    </dgm:pt>
    <dgm:pt modelId="{39494755-32D1-456C-A7DF-A0AB418FD2CF}" type="sibTrans" cxnId="{70A44878-6958-4F16-B7D2-97B1D989A6A1}">
      <dgm:prSet/>
      <dgm:spPr/>
      <dgm:t>
        <a:bodyPr/>
        <a:lstStyle/>
        <a:p>
          <a:endParaRPr lang="en-US"/>
        </a:p>
      </dgm:t>
    </dgm:pt>
    <dgm:pt modelId="{47F53C12-2415-491D-861F-1EC34FBA53B5}">
      <dgm:prSet/>
      <dgm:spPr/>
      <dgm:t>
        <a:bodyPr/>
        <a:lstStyle/>
        <a:p>
          <a:pPr>
            <a:defRPr cap="all"/>
          </a:pPr>
          <a:r>
            <a:rPr lang="en-US"/>
            <a:t>Partnerships with 10 micro-influencers.</a:t>
          </a:r>
        </a:p>
      </dgm:t>
    </dgm:pt>
    <dgm:pt modelId="{508BBEB0-3F27-410D-87AE-4272DE815087}" type="parTrans" cxnId="{0FE16710-B0E8-4B51-9305-BCF6D07AC408}">
      <dgm:prSet/>
      <dgm:spPr/>
      <dgm:t>
        <a:bodyPr/>
        <a:lstStyle/>
        <a:p>
          <a:endParaRPr lang="en-US"/>
        </a:p>
      </dgm:t>
    </dgm:pt>
    <dgm:pt modelId="{458C0FF0-B539-476A-BBD0-5CA63992FDCD}" type="sibTrans" cxnId="{0FE16710-B0E8-4B51-9305-BCF6D07AC408}">
      <dgm:prSet/>
      <dgm:spPr/>
      <dgm:t>
        <a:bodyPr/>
        <a:lstStyle/>
        <a:p>
          <a:endParaRPr lang="en-US"/>
        </a:p>
      </dgm:t>
    </dgm:pt>
    <dgm:pt modelId="{0F093CA9-2269-44EE-B256-04FB4F5DF416}">
      <dgm:prSet/>
      <dgm:spPr/>
      <dgm:t>
        <a:bodyPr/>
        <a:lstStyle/>
        <a:p>
          <a:pPr>
            <a:defRPr cap="all"/>
          </a:pPr>
          <a:r>
            <a:rPr lang="en-US"/>
            <a:t>Positive social listening feedback on payment hacks.</a:t>
          </a:r>
        </a:p>
      </dgm:t>
    </dgm:pt>
    <dgm:pt modelId="{9BC7F3B1-D6B0-4B9C-9ED9-26D15E8E0F16}" type="parTrans" cxnId="{4C5B178B-250A-4BDB-87AC-2DE3669B316C}">
      <dgm:prSet/>
      <dgm:spPr/>
      <dgm:t>
        <a:bodyPr/>
        <a:lstStyle/>
        <a:p>
          <a:endParaRPr lang="en-US"/>
        </a:p>
      </dgm:t>
    </dgm:pt>
    <dgm:pt modelId="{EC0D5A81-8F9E-4BB4-BA83-9B44C2164E6D}" type="sibTrans" cxnId="{4C5B178B-250A-4BDB-87AC-2DE3669B316C}">
      <dgm:prSet/>
      <dgm:spPr/>
      <dgm:t>
        <a:bodyPr/>
        <a:lstStyle/>
        <a:p>
          <a:endParaRPr lang="en-US"/>
        </a:p>
      </dgm:t>
    </dgm:pt>
    <dgm:pt modelId="{AF285A40-3DEF-446A-9A2E-5D9F78AE7669}" type="pres">
      <dgm:prSet presAssocID="{4CDFFF12-2818-4BA0-8EA6-D639AA382972}" presName="root" presStyleCnt="0">
        <dgm:presLayoutVars>
          <dgm:dir/>
          <dgm:resizeHandles val="exact"/>
        </dgm:presLayoutVars>
      </dgm:prSet>
      <dgm:spPr/>
    </dgm:pt>
    <dgm:pt modelId="{DD54346A-8AEC-47FF-920B-C2D1CBBE51BE}" type="pres">
      <dgm:prSet presAssocID="{85A89FBF-0CC7-4B1C-AEFA-B4C0C54B2029}" presName="compNode" presStyleCnt="0"/>
      <dgm:spPr/>
    </dgm:pt>
    <dgm:pt modelId="{AC468CB4-8F1C-4813-8BEB-C27945100406}" type="pres">
      <dgm:prSet presAssocID="{85A89FBF-0CC7-4B1C-AEFA-B4C0C54B2029}" presName="iconBgRect" presStyleLbl="bgShp" presStyleIdx="0" presStyleCnt="3"/>
      <dgm:spPr/>
    </dgm:pt>
    <dgm:pt modelId="{06A1D000-D2A4-4553-B81C-7A3A6E13AB46}" type="pres">
      <dgm:prSet presAssocID="{85A89FBF-0CC7-4B1C-AEFA-B4C0C54B202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6078FA71-C553-4C20-9380-BB53E7F84634}" type="pres">
      <dgm:prSet presAssocID="{85A89FBF-0CC7-4B1C-AEFA-B4C0C54B2029}" presName="spaceRect" presStyleCnt="0"/>
      <dgm:spPr/>
    </dgm:pt>
    <dgm:pt modelId="{63EEB34A-AFF2-4E3A-9BEA-99D83085D85D}" type="pres">
      <dgm:prSet presAssocID="{85A89FBF-0CC7-4B1C-AEFA-B4C0C54B2029}" presName="textRect" presStyleLbl="revTx" presStyleIdx="0" presStyleCnt="3">
        <dgm:presLayoutVars>
          <dgm:chMax val="1"/>
          <dgm:chPref val="1"/>
        </dgm:presLayoutVars>
      </dgm:prSet>
      <dgm:spPr/>
    </dgm:pt>
    <dgm:pt modelId="{27824C41-10EE-41BC-BAF6-F652A6F69961}" type="pres">
      <dgm:prSet presAssocID="{39494755-32D1-456C-A7DF-A0AB418FD2CF}" presName="sibTrans" presStyleCnt="0"/>
      <dgm:spPr/>
    </dgm:pt>
    <dgm:pt modelId="{508D4B85-007A-4E78-AF3D-A75245635904}" type="pres">
      <dgm:prSet presAssocID="{47F53C12-2415-491D-861F-1EC34FBA53B5}" presName="compNode" presStyleCnt="0"/>
      <dgm:spPr/>
    </dgm:pt>
    <dgm:pt modelId="{39628A04-BE3C-4413-86BE-D156A304A237}" type="pres">
      <dgm:prSet presAssocID="{47F53C12-2415-491D-861F-1EC34FBA53B5}" presName="iconBgRect" presStyleLbl="bgShp" presStyleIdx="1" presStyleCnt="3"/>
      <dgm:spPr/>
    </dgm:pt>
    <dgm:pt modelId="{829C7E55-B025-4745-BC1A-249C7E086D9A}" type="pres">
      <dgm:prSet presAssocID="{47F53C12-2415-491D-861F-1EC34FBA53B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24126A8F-AA0F-456B-B6AC-883023AD0947}" type="pres">
      <dgm:prSet presAssocID="{47F53C12-2415-491D-861F-1EC34FBA53B5}" presName="spaceRect" presStyleCnt="0"/>
      <dgm:spPr/>
    </dgm:pt>
    <dgm:pt modelId="{DFAC2E59-F394-44FE-BE43-8903C9A0FE3A}" type="pres">
      <dgm:prSet presAssocID="{47F53C12-2415-491D-861F-1EC34FBA53B5}" presName="textRect" presStyleLbl="revTx" presStyleIdx="1" presStyleCnt="3">
        <dgm:presLayoutVars>
          <dgm:chMax val="1"/>
          <dgm:chPref val="1"/>
        </dgm:presLayoutVars>
      </dgm:prSet>
      <dgm:spPr/>
    </dgm:pt>
    <dgm:pt modelId="{BDD72E86-862E-4491-A2F0-7D523D0EFFDF}" type="pres">
      <dgm:prSet presAssocID="{458C0FF0-B539-476A-BBD0-5CA63992FDCD}" presName="sibTrans" presStyleCnt="0"/>
      <dgm:spPr/>
    </dgm:pt>
    <dgm:pt modelId="{8353C454-126C-4D4D-BD55-F81E959B248F}" type="pres">
      <dgm:prSet presAssocID="{0F093CA9-2269-44EE-B256-04FB4F5DF416}" presName="compNode" presStyleCnt="0"/>
      <dgm:spPr/>
    </dgm:pt>
    <dgm:pt modelId="{A6DFE068-1A45-427E-9FD6-070868B0C74C}" type="pres">
      <dgm:prSet presAssocID="{0F093CA9-2269-44EE-B256-04FB4F5DF416}" presName="iconBgRect" presStyleLbl="bgShp" presStyleIdx="2" presStyleCnt="3"/>
      <dgm:spPr/>
    </dgm:pt>
    <dgm:pt modelId="{C8AA9490-5C1C-4860-BFE3-D4148D0B70EE}" type="pres">
      <dgm:prSet presAssocID="{0F093CA9-2269-44EE-B256-04FB4F5DF41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9130BE80-BED9-45DC-9225-1C1068D0F67B}" type="pres">
      <dgm:prSet presAssocID="{0F093CA9-2269-44EE-B256-04FB4F5DF416}" presName="spaceRect" presStyleCnt="0"/>
      <dgm:spPr/>
    </dgm:pt>
    <dgm:pt modelId="{B7A94D33-8BE6-4F72-BC5F-27A0D7F961B1}" type="pres">
      <dgm:prSet presAssocID="{0F093CA9-2269-44EE-B256-04FB4F5DF41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FE16710-B0E8-4B51-9305-BCF6D07AC408}" srcId="{4CDFFF12-2818-4BA0-8EA6-D639AA382972}" destId="{47F53C12-2415-491D-861F-1EC34FBA53B5}" srcOrd="1" destOrd="0" parTransId="{508BBEB0-3F27-410D-87AE-4272DE815087}" sibTransId="{458C0FF0-B539-476A-BBD0-5CA63992FDCD}"/>
    <dgm:cxn modelId="{D710266B-6E91-46D5-8BB4-5520786AAF66}" type="presOf" srcId="{85A89FBF-0CC7-4B1C-AEFA-B4C0C54B2029}" destId="{63EEB34A-AFF2-4E3A-9BEA-99D83085D85D}" srcOrd="0" destOrd="0" presId="urn:microsoft.com/office/officeart/2018/5/layout/IconCircleLabelList"/>
    <dgm:cxn modelId="{70A44878-6958-4F16-B7D2-97B1D989A6A1}" srcId="{4CDFFF12-2818-4BA0-8EA6-D639AA382972}" destId="{85A89FBF-0CC7-4B1C-AEFA-B4C0C54B2029}" srcOrd="0" destOrd="0" parTransId="{4680FA7E-A700-49AF-9E12-5B139CCF08E5}" sibTransId="{39494755-32D1-456C-A7DF-A0AB418FD2CF}"/>
    <dgm:cxn modelId="{B3DC767B-1BFF-4B34-AE5F-837ADC57CF55}" type="presOf" srcId="{0F093CA9-2269-44EE-B256-04FB4F5DF416}" destId="{B7A94D33-8BE6-4F72-BC5F-27A0D7F961B1}" srcOrd="0" destOrd="0" presId="urn:microsoft.com/office/officeart/2018/5/layout/IconCircleLabelList"/>
    <dgm:cxn modelId="{BA69017D-9C13-4590-9860-B4F09A6D06F2}" type="presOf" srcId="{47F53C12-2415-491D-861F-1EC34FBA53B5}" destId="{DFAC2E59-F394-44FE-BE43-8903C9A0FE3A}" srcOrd="0" destOrd="0" presId="urn:microsoft.com/office/officeart/2018/5/layout/IconCircleLabelList"/>
    <dgm:cxn modelId="{4C5B178B-250A-4BDB-87AC-2DE3669B316C}" srcId="{4CDFFF12-2818-4BA0-8EA6-D639AA382972}" destId="{0F093CA9-2269-44EE-B256-04FB4F5DF416}" srcOrd="2" destOrd="0" parTransId="{9BC7F3B1-D6B0-4B9C-9ED9-26D15E8E0F16}" sibTransId="{EC0D5A81-8F9E-4BB4-BA83-9B44C2164E6D}"/>
    <dgm:cxn modelId="{5CCC678C-6E6D-4BEC-B456-B0B2C4590362}" type="presOf" srcId="{4CDFFF12-2818-4BA0-8EA6-D639AA382972}" destId="{AF285A40-3DEF-446A-9A2E-5D9F78AE7669}" srcOrd="0" destOrd="0" presId="urn:microsoft.com/office/officeart/2018/5/layout/IconCircleLabelList"/>
    <dgm:cxn modelId="{C2EA01CC-DE8D-4469-A5D6-16EB2E4FF8C3}" type="presParOf" srcId="{AF285A40-3DEF-446A-9A2E-5D9F78AE7669}" destId="{DD54346A-8AEC-47FF-920B-C2D1CBBE51BE}" srcOrd="0" destOrd="0" presId="urn:microsoft.com/office/officeart/2018/5/layout/IconCircleLabelList"/>
    <dgm:cxn modelId="{049863F6-C2D0-4EB6-A6DD-1B506D0A02F0}" type="presParOf" srcId="{DD54346A-8AEC-47FF-920B-C2D1CBBE51BE}" destId="{AC468CB4-8F1C-4813-8BEB-C27945100406}" srcOrd="0" destOrd="0" presId="urn:microsoft.com/office/officeart/2018/5/layout/IconCircleLabelList"/>
    <dgm:cxn modelId="{613154EE-D3AD-4FE9-AA2D-833E9EE359A6}" type="presParOf" srcId="{DD54346A-8AEC-47FF-920B-C2D1CBBE51BE}" destId="{06A1D000-D2A4-4553-B81C-7A3A6E13AB46}" srcOrd="1" destOrd="0" presId="urn:microsoft.com/office/officeart/2018/5/layout/IconCircleLabelList"/>
    <dgm:cxn modelId="{D1DE3CB7-73E5-48E0-8F35-1859952F9927}" type="presParOf" srcId="{DD54346A-8AEC-47FF-920B-C2D1CBBE51BE}" destId="{6078FA71-C553-4C20-9380-BB53E7F84634}" srcOrd="2" destOrd="0" presId="urn:microsoft.com/office/officeart/2018/5/layout/IconCircleLabelList"/>
    <dgm:cxn modelId="{DC222EA5-F70A-4629-B674-D3B891712554}" type="presParOf" srcId="{DD54346A-8AEC-47FF-920B-C2D1CBBE51BE}" destId="{63EEB34A-AFF2-4E3A-9BEA-99D83085D85D}" srcOrd="3" destOrd="0" presId="urn:microsoft.com/office/officeart/2018/5/layout/IconCircleLabelList"/>
    <dgm:cxn modelId="{0BF49919-3BB1-491E-815D-C38F3E09C18E}" type="presParOf" srcId="{AF285A40-3DEF-446A-9A2E-5D9F78AE7669}" destId="{27824C41-10EE-41BC-BAF6-F652A6F69961}" srcOrd="1" destOrd="0" presId="urn:microsoft.com/office/officeart/2018/5/layout/IconCircleLabelList"/>
    <dgm:cxn modelId="{5F5B8890-D2A4-4A7C-A700-A9EC8A26A9E1}" type="presParOf" srcId="{AF285A40-3DEF-446A-9A2E-5D9F78AE7669}" destId="{508D4B85-007A-4E78-AF3D-A75245635904}" srcOrd="2" destOrd="0" presId="urn:microsoft.com/office/officeart/2018/5/layout/IconCircleLabelList"/>
    <dgm:cxn modelId="{EEC4BAF3-273B-4263-8E22-3F4529CCFB5A}" type="presParOf" srcId="{508D4B85-007A-4E78-AF3D-A75245635904}" destId="{39628A04-BE3C-4413-86BE-D156A304A237}" srcOrd="0" destOrd="0" presId="urn:microsoft.com/office/officeart/2018/5/layout/IconCircleLabelList"/>
    <dgm:cxn modelId="{9D03C3B7-70AB-40A8-8F90-4163CFC861D7}" type="presParOf" srcId="{508D4B85-007A-4E78-AF3D-A75245635904}" destId="{829C7E55-B025-4745-BC1A-249C7E086D9A}" srcOrd="1" destOrd="0" presId="urn:microsoft.com/office/officeart/2018/5/layout/IconCircleLabelList"/>
    <dgm:cxn modelId="{F175B0B8-FBAB-4037-9DC2-E38766BEAAD5}" type="presParOf" srcId="{508D4B85-007A-4E78-AF3D-A75245635904}" destId="{24126A8F-AA0F-456B-B6AC-883023AD0947}" srcOrd="2" destOrd="0" presId="urn:microsoft.com/office/officeart/2018/5/layout/IconCircleLabelList"/>
    <dgm:cxn modelId="{92270F89-204D-44EE-8294-2C6EA0A67617}" type="presParOf" srcId="{508D4B85-007A-4E78-AF3D-A75245635904}" destId="{DFAC2E59-F394-44FE-BE43-8903C9A0FE3A}" srcOrd="3" destOrd="0" presId="urn:microsoft.com/office/officeart/2018/5/layout/IconCircleLabelList"/>
    <dgm:cxn modelId="{A01CA74D-3F89-4D59-BD30-976AF3584D5D}" type="presParOf" srcId="{AF285A40-3DEF-446A-9A2E-5D9F78AE7669}" destId="{BDD72E86-862E-4491-A2F0-7D523D0EFFDF}" srcOrd="3" destOrd="0" presId="urn:microsoft.com/office/officeart/2018/5/layout/IconCircleLabelList"/>
    <dgm:cxn modelId="{C90691DC-8E67-415D-9BFA-EF67A4B78E86}" type="presParOf" srcId="{AF285A40-3DEF-446A-9A2E-5D9F78AE7669}" destId="{8353C454-126C-4D4D-BD55-F81E959B248F}" srcOrd="4" destOrd="0" presId="urn:microsoft.com/office/officeart/2018/5/layout/IconCircleLabelList"/>
    <dgm:cxn modelId="{DC1407FA-7777-457E-A412-1AC28C71586A}" type="presParOf" srcId="{8353C454-126C-4D4D-BD55-F81E959B248F}" destId="{A6DFE068-1A45-427E-9FD6-070868B0C74C}" srcOrd="0" destOrd="0" presId="urn:microsoft.com/office/officeart/2018/5/layout/IconCircleLabelList"/>
    <dgm:cxn modelId="{4080D42B-62FA-4C97-933C-49675B1815FD}" type="presParOf" srcId="{8353C454-126C-4D4D-BD55-F81E959B248F}" destId="{C8AA9490-5C1C-4860-BFE3-D4148D0B70EE}" srcOrd="1" destOrd="0" presId="urn:microsoft.com/office/officeart/2018/5/layout/IconCircleLabelList"/>
    <dgm:cxn modelId="{46364CFC-3D30-45C0-B1A2-89327C837673}" type="presParOf" srcId="{8353C454-126C-4D4D-BD55-F81E959B248F}" destId="{9130BE80-BED9-45DC-9225-1C1068D0F67B}" srcOrd="2" destOrd="0" presId="urn:microsoft.com/office/officeart/2018/5/layout/IconCircleLabelList"/>
    <dgm:cxn modelId="{016E30DD-F4B7-41E3-9503-BC2E7897B397}" type="presParOf" srcId="{8353C454-126C-4D4D-BD55-F81E959B248F}" destId="{B7A94D33-8BE6-4F72-BC5F-27A0D7F961B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63FF6B-5B9D-4CB9-A930-1332A67E30DC}" type="doc">
      <dgm:prSet loTypeId="urn:microsoft.com/office/officeart/2005/8/layout/hierarchy1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964E003-E243-4113-A19F-71306DD64A09}">
      <dgm:prSet/>
      <dgm:spPr/>
      <dgm:t>
        <a:bodyPr/>
        <a:lstStyle/>
        <a:p>
          <a:pPr>
            <a:defRPr cap="all"/>
          </a:pPr>
          <a:r>
            <a:rPr lang="en-US"/>
            <a:t>Webtoon App: Content distribution, no local payment guide.</a:t>
          </a:r>
        </a:p>
      </dgm:t>
    </dgm:pt>
    <dgm:pt modelId="{2F9D3A79-2305-429F-9DEE-3CBF1C90F2F0}" type="parTrans" cxnId="{6F986DBC-F855-40DA-8E47-BF9A533AF4A7}">
      <dgm:prSet/>
      <dgm:spPr/>
      <dgm:t>
        <a:bodyPr/>
        <a:lstStyle/>
        <a:p>
          <a:endParaRPr lang="en-US"/>
        </a:p>
      </dgm:t>
    </dgm:pt>
    <dgm:pt modelId="{184D93D4-C475-4073-86D4-BEA8F3748C19}" type="sibTrans" cxnId="{6F986DBC-F855-40DA-8E47-BF9A533AF4A7}">
      <dgm:prSet/>
      <dgm:spPr/>
      <dgm:t>
        <a:bodyPr/>
        <a:lstStyle/>
        <a:p>
          <a:endParaRPr lang="en-US"/>
        </a:p>
      </dgm:t>
    </dgm:pt>
    <dgm:pt modelId="{2CBEDCAC-21E8-489B-A7AF-85A371557ED0}">
      <dgm:prSet/>
      <dgm:spPr/>
      <dgm:t>
        <a:bodyPr/>
        <a:lstStyle/>
        <a:p>
          <a:pPr>
            <a:defRPr cap="all"/>
          </a:pPr>
          <a:r>
            <a:rPr lang="en-US"/>
            <a:t>Tappytoon/Manta: Pricey, no cultural localization.</a:t>
          </a:r>
        </a:p>
      </dgm:t>
    </dgm:pt>
    <dgm:pt modelId="{10A37F6A-846B-49C8-ACB8-BF0598C490F3}" type="parTrans" cxnId="{6D474881-33CD-474D-9361-79334C2E6F1F}">
      <dgm:prSet/>
      <dgm:spPr/>
      <dgm:t>
        <a:bodyPr/>
        <a:lstStyle/>
        <a:p>
          <a:endParaRPr lang="en-US"/>
        </a:p>
      </dgm:t>
    </dgm:pt>
    <dgm:pt modelId="{683A6AE9-AE21-4487-8C5E-7BBD459E9224}" type="sibTrans" cxnId="{6D474881-33CD-474D-9361-79334C2E6F1F}">
      <dgm:prSet/>
      <dgm:spPr/>
      <dgm:t>
        <a:bodyPr/>
        <a:lstStyle/>
        <a:p>
          <a:endParaRPr lang="en-US"/>
        </a:p>
      </dgm:t>
    </dgm:pt>
    <dgm:pt modelId="{0D46BF3E-BB7F-47F1-8D32-D7F60D793ADE}">
      <dgm:prSet/>
      <dgm:spPr/>
      <dgm:t>
        <a:bodyPr/>
        <a:lstStyle/>
        <a:p>
          <a:pPr>
            <a:defRPr cap="all"/>
          </a:pPr>
          <a:r>
            <a:rPr lang="en-US"/>
            <a:t>WhatsApp Groups: Informal, lack downloadable assets.</a:t>
          </a:r>
        </a:p>
      </dgm:t>
    </dgm:pt>
    <dgm:pt modelId="{15429B64-224A-485E-A171-05A731AC0A17}" type="parTrans" cxnId="{CAADCF5A-6531-4CB7-B59B-01709C6A492D}">
      <dgm:prSet/>
      <dgm:spPr/>
      <dgm:t>
        <a:bodyPr/>
        <a:lstStyle/>
        <a:p>
          <a:endParaRPr lang="en-US"/>
        </a:p>
      </dgm:t>
    </dgm:pt>
    <dgm:pt modelId="{948890A6-C802-4D4B-A149-FCC283612DA3}" type="sibTrans" cxnId="{CAADCF5A-6531-4CB7-B59B-01709C6A492D}">
      <dgm:prSet/>
      <dgm:spPr/>
      <dgm:t>
        <a:bodyPr/>
        <a:lstStyle/>
        <a:p>
          <a:endParaRPr lang="en-US"/>
        </a:p>
      </dgm:t>
    </dgm:pt>
    <dgm:pt modelId="{BF19085D-EE15-4D70-BB70-F98A2818A31C}" type="pres">
      <dgm:prSet presAssocID="{2863FF6B-5B9D-4CB9-A930-1332A67E30D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939B171-DBA5-49AA-B430-1BCEE741CC72}" type="pres">
      <dgm:prSet presAssocID="{1964E003-E243-4113-A19F-71306DD64A09}" presName="hierRoot1" presStyleCnt="0"/>
      <dgm:spPr/>
    </dgm:pt>
    <dgm:pt modelId="{BBAE7138-505B-4780-9A22-D565AEB7F156}" type="pres">
      <dgm:prSet presAssocID="{1964E003-E243-4113-A19F-71306DD64A09}" presName="composite" presStyleCnt="0"/>
      <dgm:spPr/>
    </dgm:pt>
    <dgm:pt modelId="{BBBD3F89-E9EE-4229-83E2-3FB2CFB72822}" type="pres">
      <dgm:prSet presAssocID="{1964E003-E243-4113-A19F-71306DD64A09}" presName="background" presStyleLbl="node0" presStyleIdx="0" presStyleCnt="3"/>
      <dgm:spPr/>
    </dgm:pt>
    <dgm:pt modelId="{2AC60B35-D7DE-4716-AE97-275CB2507CAC}" type="pres">
      <dgm:prSet presAssocID="{1964E003-E243-4113-A19F-71306DD64A09}" presName="text" presStyleLbl="fgAcc0" presStyleIdx="0" presStyleCnt="3">
        <dgm:presLayoutVars>
          <dgm:chPref val="3"/>
        </dgm:presLayoutVars>
      </dgm:prSet>
      <dgm:spPr/>
    </dgm:pt>
    <dgm:pt modelId="{13ECD355-2340-4DEB-8383-2A72E6F23FD9}" type="pres">
      <dgm:prSet presAssocID="{1964E003-E243-4113-A19F-71306DD64A09}" presName="hierChild2" presStyleCnt="0"/>
      <dgm:spPr/>
    </dgm:pt>
    <dgm:pt modelId="{180867D4-5D2C-4C91-B983-A40D9813C1B8}" type="pres">
      <dgm:prSet presAssocID="{2CBEDCAC-21E8-489B-A7AF-85A371557ED0}" presName="hierRoot1" presStyleCnt="0"/>
      <dgm:spPr/>
    </dgm:pt>
    <dgm:pt modelId="{D0BC0832-4C12-4178-8E36-31F88E6414CA}" type="pres">
      <dgm:prSet presAssocID="{2CBEDCAC-21E8-489B-A7AF-85A371557ED0}" presName="composite" presStyleCnt="0"/>
      <dgm:spPr/>
    </dgm:pt>
    <dgm:pt modelId="{4E71B351-A147-43BA-90DC-A4C4C30D12C9}" type="pres">
      <dgm:prSet presAssocID="{2CBEDCAC-21E8-489B-A7AF-85A371557ED0}" presName="background" presStyleLbl="node0" presStyleIdx="1" presStyleCnt="3"/>
      <dgm:spPr/>
    </dgm:pt>
    <dgm:pt modelId="{4211CB95-A405-4651-A880-5BF157A8D1BE}" type="pres">
      <dgm:prSet presAssocID="{2CBEDCAC-21E8-489B-A7AF-85A371557ED0}" presName="text" presStyleLbl="fgAcc0" presStyleIdx="1" presStyleCnt="3">
        <dgm:presLayoutVars>
          <dgm:chPref val="3"/>
        </dgm:presLayoutVars>
      </dgm:prSet>
      <dgm:spPr/>
    </dgm:pt>
    <dgm:pt modelId="{0356B40D-3FF7-40C4-A9FE-98AA6274960E}" type="pres">
      <dgm:prSet presAssocID="{2CBEDCAC-21E8-489B-A7AF-85A371557ED0}" presName="hierChild2" presStyleCnt="0"/>
      <dgm:spPr/>
    </dgm:pt>
    <dgm:pt modelId="{1E352842-6872-417E-B3B6-9A535DA84E64}" type="pres">
      <dgm:prSet presAssocID="{0D46BF3E-BB7F-47F1-8D32-D7F60D793ADE}" presName="hierRoot1" presStyleCnt="0"/>
      <dgm:spPr/>
    </dgm:pt>
    <dgm:pt modelId="{E5BA5BFA-0817-4C9F-8942-F975F125EFD9}" type="pres">
      <dgm:prSet presAssocID="{0D46BF3E-BB7F-47F1-8D32-D7F60D793ADE}" presName="composite" presStyleCnt="0"/>
      <dgm:spPr/>
    </dgm:pt>
    <dgm:pt modelId="{23D06BCB-ED95-45A5-9756-30534A3ED233}" type="pres">
      <dgm:prSet presAssocID="{0D46BF3E-BB7F-47F1-8D32-D7F60D793ADE}" presName="background" presStyleLbl="node0" presStyleIdx="2" presStyleCnt="3"/>
      <dgm:spPr/>
    </dgm:pt>
    <dgm:pt modelId="{C4ED28C3-AB53-487B-9D33-FEC6C0B2FD4F}" type="pres">
      <dgm:prSet presAssocID="{0D46BF3E-BB7F-47F1-8D32-D7F60D793ADE}" presName="text" presStyleLbl="fgAcc0" presStyleIdx="2" presStyleCnt="3">
        <dgm:presLayoutVars>
          <dgm:chPref val="3"/>
        </dgm:presLayoutVars>
      </dgm:prSet>
      <dgm:spPr/>
    </dgm:pt>
    <dgm:pt modelId="{12CB748C-C583-4BFF-8A14-D6DB327DA195}" type="pres">
      <dgm:prSet presAssocID="{0D46BF3E-BB7F-47F1-8D32-D7F60D793ADE}" presName="hierChild2" presStyleCnt="0"/>
      <dgm:spPr/>
    </dgm:pt>
  </dgm:ptLst>
  <dgm:cxnLst>
    <dgm:cxn modelId="{9DCF460F-81B6-45C8-93F3-4547E674432A}" type="presOf" srcId="{2863FF6B-5B9D-4CB9-A930-1332A67E30DC}" destId="{BF19085D-EE15-4D70-BB70-F98A2818A31C}" srcOrd="0" destOrd="0" presId="urn:microsoft.com/office/officeart/2005/8/layout/hierarchy1"/>
    <dgm:cxn modelId="{866C6C1B-0D8B-4E97-8CA1-C4D938F492B4}" type="presOf" srcId="{0D46BF3E-BB7F-47F1-8D32-D7F60D793ADE}" destId="{C4ED28C3-AB53-487B-9D33-FEC6C0B2FD4F}" srcOrd="0" destOrd="0" presId="urn:microsoft.com/office/officeart/2005/8/layout/hierarchy1"/>
    <dgm:cxn modelId="{CF804E28-CD7B-44D6-B10A-5855BBB1B5D0}" type="presOf" srcId="{2CBEDCAC-21E8-489B-A7AF-85A371557ED0}" destId="{4211CB95-A405-4651-A880-5BF157A8D1BE}" srcOrd="0" destOrd="0" presId="urn:microsoft.com/office/officeart/2005/8/layout/hierarchy1"/>
    <dgm:cxn modelId="{CAADCF5A-6531-4CB7-B59B-01709C6A492D}" srcId="{2863FF6B-5B9D-4CB9-A930-1332A67E30DC}" destId="{0D46BF3E-BB7F-47F1-8D32-D7F60D793ADE}" srcOrd="2" destOrd="0" parTransId="{15429B64-224A-485E-A171-05A731AC0A17}" sibTransId="{948890A6-C802-4D4B-A149-FCC283612DA3}"/>
    <dgm:cxn modelId="{6D474881-33CD-474D-9361-79334C2E6F1F}" srcId="{2863FF6B-5B9D-4CB9-A930-1332A67E30DC}" destId="{2CBEDCAC-21E8-489B-A7AF-85A371557ED0}" srcOrd="1" destOrd="0" parTransId="{10A37F6A-846B-49C8-ACB8-BF0598C490F3}" sibTransId="{683A6AE9-AE21-4487-8C5E-7BBD459E9224}"/>
    <dgm:cxn modelId="{F047E49E-BF45-4EE6-B05B-2540AB2EF84F}" type="presOf" srcId="{1964E003-E243-4113-A19F-71306DD64A09}" destId="{2AC60B35-D7DE-4716-AE97-275CB2507CAC}" srcOrd="0" destOrd="0" presId="urn:microsoft.com/office/officeart/2005/8/layout/hierarchy1"/>
    <dgm:cxn modelId="{6F986DBC-F855-40DA-8E47-BF9A533AF4A7}" srcId="{2863FF6B-5B9D-4CB9-A930-1332A67E30DC}" destId="{1964E003-E243-4113-A19F-71306DD64A09}" srcOrd="0" destOrd="0" parTransId="{2F9D3A79-2305-429F-9DEE-3CBF1C90F2F0}" sibTransId="{184D93D4-C475-4073-86D4-BEA8F3748C19}"/>
    <dgm:cxn modelId="{E5CCDCD1-053B-44A2-87E1-803548D03C62}" type="presParOf" srcId="{BF19085D-EE15-4D70-BB70-F98A2818A31C}" destId="{2939B171-DBA5-49AA-B430-1BCEE741CC72}" srcOrd="0" destOrd="0" presId="urn:microsoft.com/office/officeart/2005/8/layout/hierarchy1"/>
    <dgm:cxn modelId="{CADB21CB-6010-4186-9043-D39CB24AED39}" type="presParOf" srcId="{2939B171-DBA5-49AA-B430-1BCEE741CC72}" destId="{BBAE7138-505B-4780-9A22-D565AEB7F156}" srcOrd="0" destOrd="0" presId="urn:microsoft.com/office/officeart/2005/8/layout/hierarchy1"/>
    <dgm:cxn modelId="{E6FA8B6B-31AB-4F5C-8AA6-9DEA2FD6AA91}" type="presParOf" srcId="{BBAE7138-505B-4780-9A22-D565AEB7F156}" destId="{BBBD3F89-E9EE-4229-83E2-3FB2CFB72822}" srcOrd="0" destOrd="0" presId="urn:microsoft.com/office/officeart/2005/8/layout/hierarchy1"/>
    <dgm:cxn modelId="{3A652150-9E90-403A-AEDF-B8DD69E143C2}" type="presParOf" srcId="{BBAE7138-505B-4780-9A22-D565AEB7F156}" destId="{2AC60B35-D7DE-4716-AE97-275CB2507CAC}" srcOrd="1" destOrd="0" presId="urn:microsoft.com/office/officeart/2005/8/layout/hierarchy1"/>
    <dgm:cxn modelId="{47CDCC02-97BF-4DDF-BEE1-B0583F65E161}" type="presParOf" srcId="{2939B171-DBA5-49AA-B430-1BCEE741CC72}" destId="{13ECD355-2340-4DEB-8383-2A72E6F23FD9}" srcOrd="1" destOrd="0" presId="urn:microsoft.com/office/officeart/2005/8/layout/hierarchy1"/>
    <dgm:cxn modelId="{A93FDF8C-E99E-4274-A3D5-80EC6B271A68}" type="presParOf" srcId="{BF19085D-EE15-4D70-BB70-F98A2818A31C}" destId="{180867D4-5D2C-4C91-B983-A40D9813C1B8}" srcOrd="1" destOrd="0" presId="urn:microsoft.com/office/officeart/2005/8/layout/hierarchy1"/>
    <dgm:cxn modelId="{532A4755-C217-436B-9121-2BC686B7D144}" type="presParOf" srcId="{180867D4-5D2C-4C91-B983-A40D9813C1B8}" destId="{D0BC0832-4C12-4178-8E36-31F88E6414CA}" srcOrd="0" destOrd="0" presId="urn:microsoft.com/office/officeart/2005/8/layout/hierarchy1"/>
    <dgm:cxn modelId="{7C683314-D90A-4C45-9689-EC4346C4B162}" type="presParOf" srcId="{D0BC0832-4C12-4178-8E36-31F88E6414CA}" destId="{4E71B351-A147-43BA-90DC-A4C4C30D12C9}" srcOrd="0" destOrd="0" presId="urn:microsoft.com/office/officeart/2005/8/layout/hierarchy1"/>
    <dgm:cxn modelId="{32856BBE-05CF-4B28-8310-D074BEC6FB61}" type="presParOf" srcId="{D0BC0832-4C12-4178-8E36-31F88E6414CA}" destId="{4211CB95-A405-4651-A880-5BF157A8D1BE}" srcOrd="1" destOrd="0" presId="urn:microsoft.com/office/officeart/2005/8/layout/hierarchy1"/>
    <dgm:cxn modelId="{16843BA4-C14D-402E-87A0-ECC14E0D4CDC}" type="presParOf" srcId="{180867D4-5D2C-4C91-B983-A40D9813C1B8}" destId="{0356B40D-3FF7-40C4-A9FE-98AA6274960E}" srcOrd="1" destOrd="0" presId="urn:microsoft.com/office/officeart/2005/8/layout/hierarchy1"/>
    <dgm:cxn modelId="{9484E027-EC70-47AC-A9C1-1F8654E80C3B}" type="presParOf" srcId="{BF19085D-EE15-4D70-BB70-F98A2818A31C}" destId="{1E352842-6872-417E-B3B6-9A535DA84E64}" srcOrd="2" destOrd="0" presId="urn:microsoft.com/office/officeart/2005/8/layout/hierarchy1"/>
    <dgm:cxn modelId="{4E50D7EB-0B02-479A-914E-6297D4DF29B3}" type="presParOf" srcId="{1E352842-6872-417E-B3B6-9A535DA84E64}" destId="{E5BA5BFA-0817-4C9F-8942-F975F125EFD9}" srcOrd="0" destOrd="0" presId="urn:microsoft.com/office/officeart/2005/8/layout/hierarchy1"/>
    <dgm:cxn modelId="{0B228B8A-FAA2-4AC3-AEB0-EA1FAB92EA08}" type="presParOf" srcId="{E5BA5BFA-0817-4C9F-8942-F975F125EFD9}" destId="{23D06BCB-ED95-45A5-9756-30534A3ED233}" srcOrd="0" destOrd="0" presId="urn:microsoft.com/office/officeart/2005/8/layout/hierarchy1"/>
    <dgm:cxn modelId="{D62F4616-3C13-4B54-BEAA-8FC42BA241F0}" type="presParOf" srcId="{E5BA5BFA-0817-4C9F-8942-F975F125EFD9}" destId="{C4ED28C3-AB53-487B-9D33-FEC6C0B2FD4F}" srcOrd="1" destOrd="0" presId="urn:microsoft.com/office/officeart/2005/8/layout/hierarchy1"/>
    <dgm:cxn modelId="{7ACF4C2B-3DEC-4AD2-ABEE-97EE02B4E0A6}" type="presParOf" srcId="{1E352842-6872-417E-B3B6-9A535DA84E64}" destId="{12CB748C-C583-4BFF-8A14-D6DB327DA19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8575DA0-B9CA-4823-88A1-F05EB10FB63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F28688C-2E43-41DA-8100-A5935755266A}">
      <dgm:prSet/>
      <dgm:spPr/>
      <dgm:t>
        <a:bodyPr/>
        <a:lstStyle/>
        <a:p>
          <a:r>
            <a:rPr lang="en-US"/>
            <a:t>Founder: Digital marketer with Nigerian market expertise.</a:t>
          </a:r>
        </a:p>
      </dgm:t>
    </dgm:pt>
    <dgm:pt modelId="{05CFB95D-7BD5-4EE6-BB78-24E951CE0DB1}" type="parTrans" cxnId="{29F65862-2EE8-41B0-8324-E3F5BC909282}">
      <dgm:prSet/>
      <dgm:spPr/>
      <dgm:t>
        <a:bodyPr/>
        <a:lstStyle/>
        <a:p>
          <a:endParaRPr lang="en-US"/>
        </a:p>
      </dgm:t>
    </dgm:pt>
    <dgm:pt modelId="{ABF69490-7E78-4B2C-992C-B6E3263883C2}" type="sibTrans" cxnId="{29F65862-2EE8-41B0-8324-E3F5BC909282}">
      <dgm:prSet/>
      <dgm:spPr/>
      <dgm:t>
        <a:bodyPr/>
        <a:lstStyle/>
        <a:p>
          <a:endParaRPr lang="en-US"/>
        </a:p>
      </dgm:t>
    </dgm:pt>
    <dgm:pt modelId="{95EA4B48-F559-4810-B4BB-A17288D7E466}">
      <dgm:prSet/>
      <dgm:spPr/>
      <dgm:t>
        <a:bodyPr/>
        <a:lstStyle/>
        <a:p>
          <a:r>
            <a:rPr lang="en-US"/>
            <a:t>Advisors: Webtoon creators and payment integration experts.</a:t>
          </a:r>
        </a:p>
      </dgm:t>
    </dgm:pt>
    <dgm:pt modelId="{7BAA0799-7B90-4565-97D0-90F0A7F3F34F}" type="parTrans" cxnId="{755F243B-F30D-475A-B12C-C81DB4FBBA74}">
      <dgm:prSet/>
      <dgm:spPr/>
      <dgm:t>
        <a:bodyPr/>
        <a:lstStyle/>
        <a:p>
          <a:endParaRPr lang="en-US"/>
        </a:p>
      </dgm:t>
    </dgm:pt>
    <dgm:pt modelId="{5149DA9B-7A2F-485C-AEB4-D59593BFF4B9}" type="sibTrans" cxnId="{755F243B-F30D-475A-B12C-C81DB4FBBA74}">
      <dgm:prSet/>
      <dgm:spPr/>
      <dgm:t>
        <a:bodyPr/>
        <a:lstStyle/>
        <a:p>
          <a:endParaRPr lang="en-US"/>
        </a:p>
      </dgm:t>
    </dgm:pt>
    <dgm:pt modelId="{2459CD4F-5F95-4636-A6B9-A726BEA43216}">
      <dgm:prSet/>
      <dgm:spPr/>
      <dgm:t>
        <a:bodyPr/>
        <a:lstStyle/>
        <a:p>
          <a:r>
            <a:rPr lang="en-US"/>
            <a:t>Freelance design and community management support.</a:t>
          </a:r>
        </a:p>
      </dgm:t>
    </dgm:pt>
    <dgm:pt modelId="{0D087E75-DEA5-4B78-8734-9A0F69681082}" type="parTrans" cxnId="{92E77A9C-BC90-4607-943E-BED99CE1CBB7}">
      <dgm:prSet/>
      <dgm:spPr/>
      <dgm:t>
        <a:bodyPr/>
        <a:lstStyle/>
        <a:p>
          <a:endParaRPr lang="en-US"/>
        </a:p>
      </dgm:t>
    </dgm:pt>
    <dgm:pt modelId="{AFCD5684-8E4A-4C29-AEF3-6884C51A8C22}" type="sibTrans" cxnId="{92E77A9C-BC90-4607-943E-BED99CE1CBB7}">
      <dgm:prSet/>
      <dgm:spPr/>
      <dgm:t>
        <a:bodyPr/>
        <a:lstStyle/>
        <a:p>
          <a:endParaRPr lang="en-US"/>
        </a:p>
      </dgm:t>
    </dgm:pt>
    <dgm:pt modelId="{81185C94-CBFF-40BE-8FCA-155C9798B51B}" type="pres">
      <dgm:prSet presAssocID="{38575DA0-B9CA-4823-88A1-F05EB10FB63A}" presName="root" presStyleCnt="0">
        <dgm:presLayoutVars>
          <dgm:dir/>
          <dgm:resizeHandles val="exact"/>
        </dgm:presLayoutVars>
      </dgm:prSet>
      <dgm:spPr/>
    </dgm:pt>
    <dgm:pt modelId="{FC6275D2-9067-4A38-A65A-B532DF4FE492}" type="pres">
      <dgm:prSet presAssocID="{2F28688C-2E43-41DA-8100-A5935755266A}" presName="compNode" presStyleCnt="0"/>
      <dgm:spPr/>
    </dgm:pt>
    <dgm:pt modelId="{F8022F6D-B3FB-4524-8D95-BE4FB5F58B17}" type="pres">
      <dgm:prSet presAssocID="{2F28688C-2E43-41DA-8100-A5935755266A}" presName="bgRect" presStyleLbl="bgShp" presStyleIdx="0" presStyleCnt="3"/>
      <dgm:spPr/>
    </dgm:pt>
    <dgm:pt modelId="{5AD0B9EE-B6BC-410E-B6F3-A1085A734E9F}" type="pres">
      <dgm:prSet presAssocID="{2F28688C-2E43-41DA-8100-A5935755266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811C39A0-4609-4323-9277-A2FFCDF8BD5C}" type="pres">
      <dgm:prSet presAssocID="{2F28688C-2E43-41DA-8100-A5935755266A}" presName="spaceRect" presStyleCnt="0"/>
      <dgm:spPr/>
    </dgm:pt>
    <dgm:pt modelId="{4E9E8678-3B13-4B3D-863F-51585F023773}" type="pres">
      <dgm:prSet presAssocID="{2F28688C-2E43-41DA-8100-A5935755266A}" presName="parTx" presStyleLbl="revTx" presStyleIdx="0" presStyleCnt="3">
        <dgm:presLayoutVars>
          <dgm:chMax val="0"/>
          <dgm:chPref val="0"/>
        </dgm:presLayoutVars>
      </dgm:prSet>
      <dgm:spPr/>
    </dgm:pt>
    <dgm:pt modelId="{40949163-659D-4E09-9AAA-46E808446981}" type="pres">
      <dgm:prSet presAssocID="{ABF69490-7E78-4B2C-992C-B6E3263883C2}" presName="sibTrans" presStyleCnt="0"/>
      <dgm:spPr/>
    </dgm:pt>
    <dgm:pt modelId="{14E9D628-F8B2-4874-A1BD-DD25DDC7824F}" type="pres">
      <dgm:prSet presAssocID="{95EA4B48-F559-4810-B4BB-A17288D7E466}" presName="compNode" presStyleCnt="0"/>
      <dgm:spPr/>
    </dgm:pt>
    <dgm:pt modelId="{50048A40-FDAB-4FA1-8A00-F6B4C6D48E6E}" type="pres">
      <dgm:prSet presAssocID="{95EA4B48-F559-4810-B4BB-A17288D7E466}" presName="bgRect" presStyleLbl="bgShp" presStyleIdx="1" presStyleCnt="3"/>
      <dgm:spPr/>
    </dgm:pt>
    <dgm:pt modelId="{B96D883B-3F6B-4097-9DEB-DE3C76F962F0}" type="pres">
      <dgm:prSet presAssocID="{95EA4B48-F559-4810-B4BB-A17288D7E46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BC4CA19A-E1F2-466D-AFAF-92B18826F7A2}" type="pres">
      <dgm:prSet presAssocID="{95EA4B48-F559-4810-B4BB-A17288D7E466}" presName="spaceRect" presStyleCnt="0"/>
      <dgm:spPr/>
    </dgm:pt>
    <dgm:pt modelId="{0AEE96FE-B66F-4310-AF4C-5B97925585BB}" type="pres">
      <dgm:prSet presAssocID="{95EA4B48-F559-4810-B4BB-A17288D7E466}" presName="parTx" presStyleLbl="revTx" presStyleIdx="1" presStyleCnt="3">
        <dgm:presLayoutVars>
          <dgm:chMax val="0"/>
          <dgm:chPref val="0"/>
        </dgm:presLayoutVars>
      </dgm:prSet>
      <dgm:spPr/>
    </dgm:pt>
    <dgm:pt modelId="{325C72C7-0C19-47BF-A573-FF6226973D07}" type="pres">
      <dgm:prSet presAssocID="{5149DA9B-7A2F-485C-AEB4-D59593BFF4B9}" presName="sibTrans" presStyleCnt="0"/>
      <dgm:spPr/>
    </dgm:pt>
    <dgm:pt modelId="{86245AF7-D268-4294-834C-DA2C656AAB60}" type="pres">
      <dgm:prSet presAssocID="{2459CD4F-5F95-4636-A6B9-A726BEA43216}" presName="compNode" presStyleCnt="0"/>
      <dgm:spPr/>
    </dgm:pt>
    <dgm:pt modelId="{EB1609FA-66A3-493E-8DF2-C3E35CFE0D3C}" type="pres">
      <dgm:prSet presAssocID="{2459CD4F-5F95-4636-A6B9-A726BEA43216}" presName="bgRect" presStyleLbl="bgShp" presStyleIdx="2" presStyleCnt="3"/>
      <dgm:spPr/>
    </dgm:pt>
    <dgm:pt modelId="{E09CEFF9-EC8F-4EB2-A61B-1E2772A4F606}" type="pres">
      <dgm:prSet presAssocID="{2459CD4F-5F95-4636-A6B9-A726BEA4321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E3274B77-8F73-4804-9D5B-3276BBCCCC82}" type="pres">
      <dgm:prSet presAssocID="{2459CD4F-5F95-4636-A6B9-A726BEA43216}" presName="spaceRect" presStyleCnt="0"/>
      <dgm:spPr/>
    </dgm:pt>
    <dgm:pt modelId="{73C0DA0A-6FCE-4F1B-9595-1C36EEDA7CD6}" type="pres">
      <dgm:prSet presAssocID="{2459CD4F-5F95-4636-A6B9-A726BEA4321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55F243B-F30D-475A-B12C-C81DB4FBBA74}" srcId="{38575DA0-B9CA-4823-88A1-F05EB10FB63A}" destId="{95EA4B48-F559-4810-B4BB-A17288D7E466}" srcOrd="1" destOrd="0" parTransId="{7BAA0799-7B90-4565-97D0-90F0A7F3F34F}" sibTransId="{5149DA9B-7A2F-485C-AEB4-D59593BFF4B9}"/>
    <dgm:cxn modelId="{29F65862-2EE8-41B0-8324-E3F5BC909282}" srcId="{38575DA0-B9CA-4823-88A1-F05EB10FB63A}" destId="{2F28688C-2E43-41DA-8100-A5935755266A}" srcOrd="0" destOrd="0" parTransId="{05CFB95D-7BD5-4EE6-BB78-24E951CE0DB1}" sibTransId="{ABF69490-7E78-4B2C-992C-B6E3263883C2}"/>
    <dgm:cxn modelId="{93F4CB44-688B-433F-A4F8-0974E877700A}" type="presOf" srcId="{95EA4B48-F559-4810-B4BB-A17288D7E466}" destId="{0AEE96FE-B66F-4310-AF4C-5B97925585BB}" srcOrd="0" destOrd="0" presId="urn:microsoft.com/office/officeart/2018/2/layout/IconVerticalSolidList"/>
    <dgm:cxn modelId="{B502217D-0A15-4912-87BF-BE20C2917625}" type="presOf" srcId="{38575DA0-B9CA-4823-88A1-F05EB10FB63A}" destId="{81185C94-CBFF-40BE-8FCA-155C9798B51B}" srcOrd="0" destOrd="0" presId="urn:microsoft.com/office/officeart/2018/2/layout/IconVerticalSolidList"/>
    <dgm:cxn modelId="{92E77A9C-BC90-4607-943E-BED99CE1CBB7}" srcId="{38575DA0-B9CA-4823-88A1-F05EB10FB63A}" destId="{2459CD4F-5F95-4636-A6B9-A726BEA43216}" srcOrd="2" destOrd="0" parTransId="{0D087E75-DEA5-4B78-8734-9A0F69681082}" sibTransId="{AFCD5684-8E4A-4C29-AEF3-6884C51A8C22}"/>
    <dgm:cxn modelId="{6606A7CD-F564-4EEB-B2AD-EBACEA003CC8}" type="presOf" srcId="{2459CD4F-5F95-4636-A6B9-A726BEA43216}" destId="{73C0DA0A-6FCE-4F1B-9595-1C36EEDA7CD6}" srcOrd="0" destOrd="0" presId="urn:microsoft.com/office/officeart/2018/2/layout/IconVerticalSolidList"/>
    <dgm:cxn modelId="{2F73EFE5-439E-4217-BDB9-EBC779FB48A1}" type="presOf" srcId="{2F28688C-2E43-41DA-8100-A5935755266A}" destId="{4E9E8678-3B13-4B3D-863F-51585F023773}" srcOrd="0" destOrd="0" presId="urn:microsoft.com/office/officeart/2018/2/layout/IconVerticalSolidList"/>
    <dgm:cxn modelId="{FAF974D3-AE22-49EE-972C-D7C2CD678376}" type="presParOf" srcId="{81185C94-CBFF-40BE-8FCA-155C9798B51B}" destId="{FC6275D2-9067-4A38-A65A-B532DF4FE492}" srcOrd="0" destOrd="0" presId="urn:microsoft.com/office/officeart/2018/2/layout/IconVerticalSolidList"/>
    <dgm:cxn modelId="{F2E4854D-D465-462C-AE8D-254210373AEB}" type="presParOf" srcId="{FC6275D2-9067-4A38-A65A-B532DF4FE492}" destId="{F8022F6D-B3FB-4524-8D95-BE4FB5F58B17}" srcOrd="0" destOrd="0" presId="urn:microsoft.com/office/officeart/2018/2/layout/IconVerticalSolidList"/>
    <dgm:cxn modelId="{CBA4332F-A0A3-4592-A9E6-E4CD4A4A1BE1}" type="presParOf" srcId="{FC6275D2-9067-4A38-A65A-B532DF4FE492}" destId="{5AD0B9EE-B6BC-410E-B6F3-A1085A734E9F}" srcOrd="1" destOrd="0" presId="urn:microsoft.com/office/officeart/2018/2/layout/IconVerticalSolidList"/>
    <dgm:cxn modelId="{B4943F09-61A9-4879-A8F3-D0098A825280}" type="presParOf" srcId="{FC6275D2-9067-4A38-A65A-B532DF4FE492}" destId="{811C39A0-4609-4323-9277-A2FFCDF8BD5C}" srcOrd="2" destOrd="0" presId="urn:microsoft.com/office/officeart/2018/2/layout/IconVerticalSolidList"/>
    <dgm:cxn modelId="{06AD8DF0-2B61-487D-9D71-136E9297E94B}" type="presParOf" srcId="{FC6275D2-9067-4A38-A65A-B532DF4FE492}" destId="{4E9E8678-3B13-4B3D-863F-51585F023773}" srcOrd="3" destOrd="0" presId="urn:microsoft.com/office/officeart/2018/2/layout/IconVerticalSolidList"/>
    <dgm:cxn modelId="{ABC07AE6-4E82-4092-A624-EDD091F89D6E}" type="presParOf" srcId="{81185C94-CBFF-40BE-8FCA-155C9798B51B}" destId="{40949163-659D-4E09-9AAA-46E808446981}" srcOrd="1" destOrd="0" presId="urn:microsoft.com/office/officeart/2018/2/layout/IconVerticalSolidList"/>
    <dgm:cxn modelId="{C5635EBE-99C3-49D6-A5EB-CE6726DB211E}" type="presParOf" srcId="{81185C94-CBFF-40BE-8FCA-155C9798B51B}" destId="{14E9D628-F8B2-4874-A1BD-DD25DDC7824F}" srcOrd="2" destOrd="0" presId="urn:microsoft.com/office/officeart/2018/2/layout/IconVerticalSolidList"/>
    <dgm:cxn modelId="{95DE40DD-5F28-45F2-BBAE-BE5DBFF884C0}" type="presParOf" srcId="{14E9D628-F8B2-4874-A1BD-DD25DDC7824F}" destId="{50048A40-FDAB-4FA1-8A00-F6B4C6D48E6E}" srcOrd="0" destOrd="0" presId="urn:microsoft.com/office/officeart/2018/2/layout/IconVerticalSolidList"/>
    <dgm:cxn modelId="{539C138A-B112-4C7B-AD1E-40F37F031A34}" type="presParOf" srcId="{14E9D628-F8B2-4874-A1BD-DD25DDC7824F}" destId="{B96D883B-3F6B-4097-9DEB-DE3C76F962F0}" srcOrd="1" destOrd="0" presId="urn:microsoft.com/office/officeart/2018/2/layout/IconVerticalSolidList"/>
    <dgm:cxn modelId="{7EEC88A6-E082-4647-BA17-79F8B9D5854C}" type="presParOf" srcId="{14E9D628-F8B2-4874-A1BD-DD25DDC7824F}" destId="{BC4CA19A-E1F2-466D-AFAF-92B18826F7A2}" srcOrd="2" destOrd="0" presId="urn:microsoft.com/office/officeart/2018/2/layout/IconVerticalSolidList"/>
    <dgm:cxn modelId="{B75FA213-9E9D-42BD-A9E9-8538C4A2DC94}" type="presParOf" srcId="{14E9D628-F8B2-4874-A1BD-DD25DDC7824F}" destId="{0AEE96FE-B66F-4310-AF4C-5B97925585BB}" srcOrd="3" destOrd="0" presId="urn:microsoft.com/office/officeart/2018/2/layout/IconVerticalSolidList"/>
    <dgm:cxn modelId="{CA26930E-535D-46CC-BAB3-735399E17A34}" type="presParOf" srcId="{81185C94-CBFF-40BE-8FCA-155C9798B51B}" destId="{325C72C7-0C19-47BF-A573-FF6226973D07}" srcOrd="3" destOrd="0" presId="urn:microsoft.com/office/officeart/2018/2/layout/IconVerticalSolidList"/>
    <dgm:cxn modelId="{32F9ABDD-8EDC-4902-852F-00A6E913C4AB}" type="presParOf" srcId="{81185C94-CBFF-40BE-8FCA-155C9798B51B}" destId="{86245AF7-D268-4294-834C-DA2C656AAB60}" srcOrd="4" destOrd="0" presId="urn:microsoft.com/office/officeart/2018/2/layout/IconVerticalSolidList"/>
    <dgm:cxn modelId="{95B4112A-10BE-4630-8DE7-CC0419AD1443}" type="presParOf" srcId="{86245AF7-D268-4294-834C-DA2C656AAB60}" destId="{EB1609FA-66A3-493E-8DF2-C3E35CFE0D3C}" srcOrd="0" destOrd="0" presId="urn:microsoft.com/office/officeart/2018/2/layout/IconVerticalSolidList"/>
    <dgm:cxn modelId="{EA1D6464-9FD2-45C2-AFDA-947B355DCF9C}" type="presParOf" srcId="{86245AF7-D268-4294-834C-DA2C656AAB60}" destId="{E09CEFF9-EC8F-4EB2-A61B-1E2772A4F606}" srcOrd="1" destOrd="0" presId="urn:microsoft.com/office/officeart/2018/2/layout/IconVerticalSolidList"/>
    <dgm:cxn modelId="{A40B88F1-426D-4235-A32F-5AEA836A93C6}" type="presParOf" srcId="{86245AF7-D268-4294-834C-DA2C656AAB60}" destId="{E3274B77-8F73-4804-9D5B-3276BBCCCC82}" srcOrd="2" destOrd="0" presId="urn:microsoft.com/office/officeart/2018/2/layout/IconVerticalSolidList"/>
    <dgm:cxn modelId="{FE36F4B4-1C7C-4D4C-B573-9E76A3A77B12}" type="presParOf" srcId="{86245AF7-D268-4294-834C-DA2C656AAB60}" destId="{73C0DA0A-6FCE-4F1B-9595-1C36EEDA7CD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58FB172-EFA9-40CE-9FA3-B1FFAC61FD2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85BE8236-F468-45DF-9A60-7D379C93F464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400"/>
            <a:t>Raising ₦5M seed (~$3,500).</a:t>
          </a:r>
        </a:p>
      </dgm:t>
    </dgm:pt>
    <dgm:pt modelId="{B70308D1-5AD7-4DF4-98CA-172FEABF02FE}" type="parTrans" cxnId="{58ACBFCD-AD2D-4BD5-A2E5-CC9E6727FA56}">
      <dgm:prSet/>
      <dgm:spPr/>
      <dgm:t>
        <a:bodyPr/>
        <a:lstStyle/>
        <a:p>
          <a:endParaRPr lang="en-US"/>
        </a:p>
      </dgm:t>
    </dgm:pt>
    <dgm:pt modelId="{CBD2A986-269B-4161-853C-59B535BA8854}" type="sibTrans" cxnId="{58ACBFCD-AD2D-4BD5-A2E5-CC9E6727FA56}">
      <dgm:prSet/>
      <dgm:spPr/>
      <dgm:t>
        <a:bodyPr/>
        <a:lstStyle/>
        <a:p>
          <a:endParaRPr lang="en-US"/>
        </a:p>
      </dgm:t>
    </dgm:pt>
    <dgm:pt modelId="{2D9A4CFC-EE14-440F-B136-CBA93ACE1015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400" dirty="0"/>
            <a:t>40% marketing,</a:t>
          </a:r>
        </a:p>
        <a:p>
          <a:pPr>
            <a:lnSpc>
              <a:spcPct val="100000"/>
            </a:lnSpc>
            <a:defRPr cap="all"/>
          </a:pPr>
          <a:r>
            <a:rPr lang="en-US" sz="2400" dirty="0"/>
            <a:t> 30% content &amp; design </a:t>
          </a:r>
        </a:p>
        <a:p>
          <a:pPr>
            <a:lnSpc>
              <a:spcPct val="100000"/>
            </a:lnSpc>
            <a:defRPr cap="all"/>
          </a:pPr>
          <a:r>
            <a:rPr lang="en-US" sz="2400" dirty="0"/>
            <a:t>20% tech </a:t>
          </a:r>
        </a:p>
        <a:p>
          <a:pPr>
            <a:lnSpc>
              <a:spcPct val="100000"/>
            </a:lnSpc>
            <a:defRPr cap="all"/>
          </a:pPr>
          <a:r>
            <a:rPr lang="en-US" sz="2400" dirty="0"/>
            <a:t>10% operations.</a:t>
          </a:r>
        </a:p>
      </dgm:t>
    </dgm:pt>
    <dgm:pt modelId="{216EB3A6-15A7-4CA0-AE20-30AC2139B3C7}" type="parTrans" cxnId="{1DF3C188-2BCC-4E19-AA8C-B860D3E8CC0A}">
      <dgm:prSet/>
      <dgm:spPr/>
      <dgm:t>
        <a:bodyPr/>
        <a:lstStyle/>
        <a:p>
          <a:endParaRPr lang="en-US"/>
        </a:p>
      </dgm:t>
    </dgm:pt>
    <dgm:pt modelId="{4F738F79-1FFE-46B2-A7CF-F14DF2C153D6}" type="sibTrans" cxnId="{1DF3C188-2BCC-4E19-AA8C-B860D3E8CC0A}">
      <dgm:prSet/>
      <dgm:spPr/>
      <dgm:t>
        <a:bodyPr/>
        <a:lstStyle/>
        <a:p>
          <a:endParaRPr lang="en-US"/>
        </a:p>
      </dgm:t>
    </dgm:pt>
    <dgm:pt modelId="{7AFBEDF0-3026-4BF6-9710-FE721D4C5237}" type="pres">
      <dgm:prSet presAssocID="{C58FB172-EFA9-40CE-9FA3-B1FFAC61FD2A}" presName="root" presStyleCnt="0">
        <dgm:presLayoutVars>
          <dgm:dir/>
          <dgm:resizeHandles val="exact"/>
        </dgm:presLayoutVars>
      </dgm:prSet>
      <dgm:spPr/>
    </dgm:pt>
    <dgm:pt modelId="{BE2FB4F7-4DB7-4673-899D-CC4F604F26CE}" type="pres">
      <dgm:prSet presAssocID="{85BE8236-F468-45DF-9A60-7D379C93F464}" presName="compNode" presStyleCnt="0"/>
      <dgm:spPr/>
    </dgm:pt>
    <dgm:pt modelId="{D6C6D32D-E30A-4557-8BE7-431FFA28EEC6}" type="pres">
      <dgm:prSet presAssocID="{85BE8236-F468-45DF-9A60-7D379C93F464}" presName="iconBgRect" presStyleLbl="bgShp" presStyleIdx="0" presStyleCnt="2"/>
      <dgm:spPr/>
    </dgm:pt>
    <dgm:pt modelId="{4E032BCF-9AB2-49E8-94C3-A05825B28AD4}" type="pres">
      <dgm:prSet presAssocID="{85BE8236-F468-45DF-9A60-7D379C93F46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Hand with Plant"/>
        </a:ext>
      </dgm:extLst>
    </dgm:pt>
    <dgm:pt modelId="{5217A6B0-6493-447B-9C5D-38440B976608}" type="pres">
      <dgm:prSet presAssocID="{85BE8236-F468-45DF-9A60-7D379C93F464}" presName="spaceRect" presStyleCnt="0"/>
      <dgm:spPr/>
    </dgm:pt>
    <dgm:pt modelId="{7EFE397B-0AAE-40C4-BE85-C39F3A0EA869}" type="pres">
      <dgm:prSet presAssocID="{85BE8236-F468-45DF-9A60-7D379C93F464}" presName="textRect" presStyleLbl="revTx" presStyleIdx="0" presStyleCnt="2">
        <dgm:presLayoutVars>
          <dgm:chMax val="1"/>
          <dgm:chPref val="1"/>
        </dgm:presLayoutVars>
      </dgm:prSet>
      <dgm:spPr/>
    </dgm:pt>
    <dgm:pt modelId="{8386FE22-4CA0-4BDB-AF29-7C308F66CD63}" type="pres">
      <dgm:prSet presAssocID="{CBD2A986-269B-4161-853C-59B535BA8854}" presName="sibTrans" presStyleCnt="0"/>
      <dgm:spPr/>
    </dgm:pt>
    <dgm:pt modelId="{2C487116-1578-4CEB-8156-0CC17241E8B5}" type="pres">
      <dgm:prSet presAssocID="{2D9A4CFC-EE14-440F-B136-CBA93ACE1015}" presName="compNode" presStyleCnt="0"/>
      <dgm:spPr/>
    </dgm:pt>
    <dgm:pt modelId="{87A4D26A-181E-445E-A64E-BBD8695460DE}" type="pres">
      <dgm:prSet presAssocID="{2D9A4CFC-EE14-440F-B136-CBA93ACE1015}" presName="iconBgRect" presStyleLbl="bgShp" presStyleIdx="1" presStyleCnt="2"/>
      <dgm:spPr/>
    </dgm:pt>
    <dgm:pt modelId="{E60B1356-AD56-437D-A8CA-DBC5C619C4A2}" type="pres">
      <dgm:prSet presAssocID="{2D9A4CFC-EE14-440F-B136-CBA93ACE101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loons"/>
        </a:ext>
      </dgm:extLst>
    </dgm:pt>
    <dgm:pt modelId="{A8D351F8-A16D-4064-ADBF-804A4F265877}" type="pres">
      <dgm:prSet presAssocID="{2D9A4CFC-EE14-440F-B136-CBA93ACE1015}" presName="spaceRect" presStyleCnt="0"/>
      <dgm:spPr/>
    </dgm:pt>
    <dgm:pt modelId="{EF31A9E4-9EEB-4E53-8764-55EBEFC712A5}" type="pres">
      <dgm:prSet presAssocID="{2D9A4CFC-EE14-440F-B136-CBA93ACE101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4CC0212-4A08-4EBC-BEA8-40492144F559}" type="presOf" srcId="{85BE8236-F468-45DF-9A60-7D379C93F464}" destId="{7EFE397B-0AAE-40C4-BE85-C39F3A0EA869}" srcOrd="0" destOrd="0" presId="urn:microsoft.com/office/officeart/2018/5/layout/IconCircleLabelList"/>
    <dgm:cxn modelId="{3D02A870-7637-43B3-B7E5-F1F783FD6B77}" type="presOf" srcId="{C58FB172-EFA9-40CE-9FA3-B1FFAC61FD2A}" destId="{7AFBEDF0-3026-4BF6-9710-FE721D4C5237}" srcOrd="0" destOrd="0" presId="urn:microsoft.com/office/officeart/2018/5/layout/IconCircleLabelList"/>
    <dgm:cxn modelId="{1DF3C188-2BCC-4E19-AA8C-B860D3E8CC0A}" srcId="{C58FB172-EFA9-40CE-9FA3-B1FFAC61FD2A}" destId="{2D9A4CFC-EE14-440F-B136-CBA93ACE1015}" srcOrd="1" destOrd="0" parTransId="{216EB3A6-15A7-4CA0-AE20-30AC2139B3C7}" sibTransId="{4F738F79-1FFE-46B2-A7CF-F14DF2C153D6}"/>
    <dgm:cxn modelId="{58ACBFCD-AD2D-4BD5-A2E5-CC9E6727FA56}" srcId="{C58FB172-EFA9-40CE-9FA3-B1FFAC61FD2A}" destId="{85BE8236-F468-45DF-9A60-7D379C93F464}" srcOrd="0" destOrd="0" parTransId="{B70308D1-5AD7-4DF4-98CA-172FEABF02FE}" sibTransId="{CBD2A986-269B-4161-853C-59B535BA8854}"/>
    <dgm:cxn modelId="{7E223AEE-FB02-4D23-A180-5BE237AE868D}" type="presOf" srcId="{2D9A4CFC-EE14-440F-B136-CBA93ACE1015}" destId="{EF31A9E4-9EEB-4E53-8764-55EBEFC712A5}" srcOrd="0" destOrd="0" presId="urn:microsoft.com/office/officeart/2018/5/layout/IconCircleLabelList"/>
    <dgm:cxn modelId="{7994956B-9F3F-4A26-9524-F40C91CAC127}" type="presParOf" srcId="{7AFBEDF0-3026-4BF6-9710-FE721D4C5237}" destId="{BE2FB4F7-4DB7-4673-899D-CC4F604F26CE}" srcOrd="0" destOrd="0" presId="urn:microsoft.com/office/officeart/2018/5/layout/IconCircleLabelList"/>
    <dgm:cxn modelId="{098ED6C8-F2E8-48C5-8070-C463729A8D41}" type="presParOf" srcId="{BE2FB4F7-4DB7-4673-899D-CC4F604F26CE}" destId="{D6C6D32D-E30A-4557-8BE7-431FFA28EEC6}" srcOrd="0" destOrd="0" presId="urn:microsoft.com/office/officeart/2018/5/layout/IconCircleLabelList"/>
    <dgm:cxn modelId="{93C60C3C-AB90-4893-8FE9-CCDDC87E6E98}" type="presParOf" srcId="{BE2FB4F7-4DB7-4673-899D-CC4F604F26CE}" destId="{4E032BCF-9AB2-49E8-94C3-A05825B28AD4}" srcOrd="1" destOrd="0" presId="urn:microsoft.com/office/officeart/2018/5/layout/IconCircleLabelList"/>
    <dgm:cxn modelId="{E8E48C51-F95D-4A92-9E8D-3FD9843F30F1}" type="presParOf" srcId="{BE2FB4F7-4DB7-4673-899D-CC4F604F26CE}" destId="{5217A6B0-6493-447B-9C5D-38440B976608}" srcOrd="2" destOrd="0" presId="urn:microsoft.com/office/officeart/2018/5/layout/IconCircleLabelList"/>
    <dgm:cxn modelId="{832A81BD-FCD7-47B4-A227-B90D165B60A1}" type="presParOf" srcId="{BE2FB4F7-4DB7-4673-899D-CC4F604F26CE}" destId="{7EFE397B-0AAE-40C4-BE85-C39F3A0EA869}" srcOrd="3" destOrd="0" presId="urn:microsoft.com/office/officeart/2018/5/layout/IconCircleLabelList"/>
    <dgm:cxn modelId="{4D841DD6-3C23-491F-8F56-C1728A487041}" type="presParOf" srcId="{7AFBEDF0-3026-4BF6-9710-FE721D4C5237}" destId="{8386FE22-4CA0-4BDB-AF29-7C308F66CD63}" srcOrd="1" destOrd="0" presId="urn:microsoft.com/office/officeart/2018/5/layout/IconCircleLabelList"/>
    <dgm:cxn modelId="{09E1E7FD-01DD-4EB8-8CC6-72A9E8070369}" type="presParOf" srcId="{7AFBEDF0-3026-4BF6-9710-FE721D4C5237}" destId="{2C487116-1578-4CEB-8156-0CC17241E8B5}" srcOrd="2" destOrd="0" presId="urn:microsoft.com/office/officeart/2018/5/layout/IconCircleLabelList"/>
    <dgm:cxn modelId="{3114DF94-C2ED-42F5-8005-C8544FECDB3D}" type="presParOf" srcId="{2C487116-1578-4CEB-8156-0CC17241E8B5}" destId="{87A4D26A-181E-445E-A64E-BBD8695460DE}" srcOrd="0" destOrd="0" presId="urn:microsoft.com/office/officeart/2018/5/layout/IconCircleLabelList"/>
    <dgm:cxn modelId="{572A6DDC-EB7C-4CCD-944C-A3E5397E78CD}" type="presParOf" srcId="{2C487116-1578-4CEB-8156-0CC17241E8B5}" destId="{E60B1356-AD56-437D-A8CA-DBC5C619C4A2}" srcOrd="1" destOrd="0" presId="urn:microsoft.com/office/officeart/2018/5/layout/IconCircleLabelList"/>
    <dgm:cxn modelId="{318E448D-1E97-4CE3-8325-E9A5ACCA548A}" type="presParOf" srcId="{2C487116-1578-4CEB-8156-0CC17241E8B5}" destId="{A8D351F8-A16D-4064-ADBF-804A4F265877}" srcOrd="2" destOrd="0" presId="urn:microsoft.com/office/officeart/2018/5/layout/IconCircleLabelList"/>
    <dgm:cxn modelId="{237AE6B2-B954-4C00-A8D1-1A9AB27419CE}" type="presParOf" srcId="{2C487116-1578-4CEB-8156-0CC17241E8B5}" destId="{EF31A9E4-9EEB-4E53-8764-55EBEFC712A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2C3B919-556D-481B-B065-01EC812F3246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66B51D5-1150-4D49-83D1-316748362B9C}">
      <dgm:prSet/>
      <dgm:spPr/>
      <dgm:t>
        <a:bodyPr/>
        <a:lstStyle/>
        <a:p>
          <a:r>
            <a:rPr lang="en-US"/>
            <a:t>Expand to multiple genres and regions.</a:t>
          </a:r>
        </a:p>
      </dgm:t>
    </dgm:pt>
    <dgm:pt modelId="{2788B647-F078-480C-8ECD-6EE316E5772F}" type="parTrans" cxnId="{36922FC4-6F75-4ABD-BB19-E2940EBDDCA9}">
      <dgm:prSet/>
      <dgm:spPr/>
      <dgm:t>
        <a:bodyPr/>
        <a:lstStyle/>
        <a:p>
          <a:endParaRPr lang="en-US"/>
        </a:p>
      </dgm:t>
    </dgm:pt>
    <dgm:pt modelId="{168F5833-D39D-483B-A160-637F8B9DD1E9}" type="sibTrans" cxnId="{36922FC4-6F75-4ABD-BB19-E2940EBDDCA9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DEDEEEDA-A0F5-486B-93F5-2C9D5B1A32EF}">
      <dgm:prSet/>
      <dgm:spPr/>
      <dgm:t>
        <a:bodyPr/>
        <a:lstStyle/>
        <a:p>
          <a:r>
            <a:rPr lang="en-US"/>
            <a:t>Empower African female fans and creators.</a:t>
          </a:r>
        </a:p>
      </dgm:t>
    </dgm:pt>
    <dgm:pt modelId="{2201C2D0-7C7E-4930-BBCE-D3FF07E90D68}" type="parTrans" cxnId="{5F229033-F4F8-48A8-80B7-F0F649E85930}">
      <dgm:prSet/>
      <dgm:spPr/>
      <dgm:t>
        <a:bodyPr/>
        <a:lstStyle/>
        <a:p>
          <a:endParaRPr lang="en-US"/>
        </a:p>
      </dgm:t>
    </dgm:pt>
    <dgm:pt modelId="{0B3DC1F4-136C-4A95-803B-0FE20294B8F5}" type="sibTrans" cxnId="{5F229033-F4F8-48A8-80B7-F0F649E85930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94D78F22-136A-4650-8594-340907B77C66}">
      <dgm:prSet/>
      <dgm:spPr/>
      <dgm:t>
        <a:bodyPr/>
        <a:lstStyle/>
        <a:p>
          <a:r>
            <a:rPr lang="en-US"/>
            <a:t>Build creator-supported ecosystem.</a:t>
          </a:r>
        </a:p>
      </dgm:t>
    </dgm:pt>
    <dgm:pt modelId="{F662410E-9BD5-488C-B443-4BA230567045}" type="parTrans" cxnId="{A248C045-D08E-44B3-BDA3-48BDB9DFE6D1}">
      <dgm:prSet/>
      <dgm:spPr/>
      <dgm:t>
        <a:bodyPr/>
        <a:lstStyle/>
        <a:p>
          <a:endParaRPr lang="en-US"/>
        </a:p>
      </dgm:t>
    </dgm:pt>
    <dgm:pt modelId="{FDA7A873-1653-4F5F-8980-3D209EC87327}" type="sibTrans" cxnId="{A248C045-D08E-44B3-BDA3-48BDB9DFE6D1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2BA79166-557B-4980-9791-4D1193819E57}" type="pres">
      <dgm:prSet presAssocID="{32C3B919-556D-481B-B065-01EC812F3246}" presName="Name0" presStyleCnt="0">
        <dgm:presLayoutVars>
          <dgm:animLvl val="lvl"/>
          <dgm:resizeHandles val="exact"/>
        </dgm:presLayoutVars>
      </dgm:prSet>
      <dgm:spPr/>
    </dgm:pt>
    <dgm:pt modelId="{A018EABB-3A90-4325-B707-93A773F5B257}" type="pres">
      <dgm:prSet presAssocID="{266B51D5-1150-4D49-83D1-316748362B9C}" presName="compositeNode" presStyleCnt="0">
        <dgm:presLayoutVars>
          <dgm:bulletEnabled val="1"/>
        </dgm:presLayoutVars>
      </dgm:prSet>
      <dgm:spPr/>
    </dgm:pt>
    <dgm:pt modelId="{EFD20D56-2A5F-409B-9393-20E7CB907C9D}" type="pres">
      <dgm:prSet presAssocID="{266B51D5-1150-4D49-83D1-316748362B9C}" presName="bgRect" presStyleLbl="bgAccFollowNode1" presStyleIdx="0" presStyleCnt="3"/>
      <dgm:spPr/>
    </dgm:pt>
    <dgm:pt modelId="{D1EE9812-184F-4F93-951B-20EE74094332}" type="pres">
      <dgm:prSet presAssocID="{168F5833-D39D-483B-A160-637F8B9DD1E9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1F6B5CD5-E5B3-4DFD-A11C-D223563FF834}" type="pres">
      <dgm:prSet presAssocID="{266B51D5-1150-4D49-83D1-316748362B9C}" presName="bottomLine" presStyleLbl="alignNode1" presStyleIdx="1" presStyleCnt="6">
        <dgm:presLayoutVars/>
      </dgm:prSet>
      <dgm:spPr/>
    </dgm:pt>
    <dgm:pt modelId="{2A8B04BB-035E-4BB2-9D71-C4742210D278}" type="pres">
      <dgm:prSet presAssocID="{266B51D5-1150-4D49-83D1-316748362B9C}" presName="nodeText" presStyleLbl="bgAccFollowNode1" presStyleIdx="0" presStyleCnt="3">
        <dgm:presLayoutVars>
          <dgm:bulletEnabled val="1"/>
        </dgm:presLayoutVars>
      </dgm:prSet>
      <dgm:spPr/>
    </dgm:pt>
    <dgm:pt modelId="{590E25A3-156F-4772-88DE-D39DD4297756}" type="pres">
      <dgm:prSet presAssocID="{168F5833-D39D-483B-A160-637F8B9DD1E9}" presName="sibTrans" presStyleCnt="0"/>
      <dgm:spPr/>
    </dgm:pt>
    <dgm:pt modelId="{1119D994-DA46-40A7-91A3-E4A8DF55305E}" type="pres">
      <dgm:prSet presAssocID="{DEDEEEDA-A0F5-486B-93F5-2C9D5B1A32EF}" presName="compositeNode" presStyleCnt="0">
        <dgm:presLayoutVars>
          <dgm:bulletEnabled val="1"/>
        </dgm:presLayoutVars>
      </dgm:prSet>
      <dgm:spPr/>
    </dgm:pt>
    <dgm:pt modelId="{A53A5089-0BC7-4DDE-A715-9615532B70BB}" type="pres">
      <dgm:prSet presAssocID="{DEDEEEDA-A0F5-486B-93F5-2C9D5B1A32EF}" presName="bgRect" presStyleLbl="bgAccFollowNode1" presStyleIdx="1" presStyleCnt="3"/>
      <dgm:spPr/>
    </dgm:pt>
    <dgm:pt modelId="{3DBEC0F7-A3ED-444C-934B-8FFD32EEDF2D}" type="pres">
      <dgm:prSet presAssocID="{0B3DC1F4-136C-4A95-803B-0FE20294B8F5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DF6C581E-A58E-4CE1-8748-2B221E1C0ABE}" type="pres">
      <dgm:prSet presAssocID="{DEDEEEDA-A0F5-486B-93F5-2C9D5B1A32EF}" presName="bottomLine" presStyleLbl="alignNode1" presStyleIdx="3" presStyleCnt="6">
        <dgm:presLayoutVars/>
      </dgm:prSet>
      <dgm:spPr/>
    </dgm:pt>
    <dgm:pt modelId="{A3503E7A-A8A5-492F-9617-F72FC3BE6EEA}" type="pres">
      <dgm:prSet presAssocID="{DEDEEEDA-A0F5-486B-93F5-2C9D5B1A32EF}" presName="nodeText" presStyleLbl="bgAccFollowNode1" presStyleIdx="1" presStyleCnt="3">
        <dgm:presLayoutVars>
          <dgm:bulletEnabled val="1"/>
        </dgm:presLayoutVars>
      </dgm:prSet>
      <dgm:spPr/>
    </dgm:pt>
    <dgm:pt modelId="{4F77A3E9-6136-40B2-B067-F857B33644AA}" type="pres">
      <dgm:prSet presAssocID="{0B3DC1F4-136C-4A95-803B-0FE20294B8F5}" presName="sibTrans" presStyleCnt="0"/>
      <dgm:spPr/>
    </dgm:pt>
    <dgm:pt modelId="{CDB2C09D-4302-4AA1-90D2-0E22C9DACC1E}" type="pres">
      <dgm:prSet presAssocID="{94D78F22-136A-4650-8594-340907B77C66}" presName="compositeNode" presStyleCnt="0">
        <dgm:presLayoutVars>
          <dgm:bulletEnabled val="1"/>
        </dgm:presLayoutVars>
      </dgm:prSet>
      <dgm:spPr/>
    </dgm:pt>
    <dgm:pt modelId="{5B468F28-FA25-4CF4-BEFE-489D1348F51F}" type="pres">
      <dgm:prSet presAssocID="{94D78F22-136A-4650-8594-340907B77C66}" presName="bgRect" presStyleLbl="bgAccFollowNode1" presStyleIdx="2" presStyleCnt="3"/>
      <dgm:spPr/>
    </dgm:pt>
    <dgm:pt modelId="{06A746FA-4018-46FF-9A27-748AA884DD01}" type="pres">
      <dgm:prSet presAssocID="{FDA7A873-1653-4F5F-8980-3D209EC87327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CECD6117-8A7B-4519-8C94-D5AC747D3515}" type="pres">
      <dgm:prSet presAssocID="{94D78F22-136A-4650-8594-340907B77C66}" presName="bottomLine" presStyleLbl="alignNode1" presStyleIdx="5" presStyleCnt="6">
        <dgm:presLayoutVars/>
      </dgm:prSet>
      <dgm:spPr/>
    </dgm:pt>
    <dgm:pt modelId="{162A8F14-C23F-4688-97FB-5E598364901F}" type="pres">
      <dgm:prSet presAssocID="{94D78F22-136A-4650-8594-340907B77C66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28D90D0F-29F9-4FCB-A449-C08475FA8E7B}" type="presOf" srcId="{DEDEEEDA-A0F5-486B-93F5-2C9D5B1A32EF}" destId="{A3503E7A-A8A5-492F-9617-F72FC3BE6EEA}" srcOrd="1" destOrd="0" presId="urn:microsoft.com/office/officeart/2016/7/layout/BasicLinearProcessNumbered"/>
    <dgm:cxn modelId="{B1DA961E-C529-4E7A-AE53-2B44B8E403B1}" type="presOf" srcId="{DEDEEEDA-A0F5-486B-93F5-2C9D5B1A32EF}" destId="{A53A5089-0BC7-4DDE-A715-9615532B70BB}" srcOrd="0" destOrd="0" presId="urn:microsoft.com/office/officeart/2016/7/layout/BasicLinearProcessNumbered"/>
    <dgm:cxn modelId="{7E0DF628-40AB-47EA-8923-B512842E1949}" type="presOf" srcId="{168F5833-D39D-483B-A160-637F8B9DD1E9}" destId="{D1EE9812-184F-4F93-951B-20EE74094332}" srcOrd="0" destOrd="0" presId="urn:microsoft.com/office/officeart/2016/7/layout/BasicLinearProcessNumbered"/>
    <dgm:cxn modelId="{5F229033-F4F8-48A8-80B7-F0F649E85930}" srcId="{32C3B919-556D-481B-B065-01EC812F3246}" destId="{DEDEEEDA-A0F5-486B-93F5-2C9D5B1A32EF}" srcOrd="1" destOrd="0" parTransId="{2201C2D0-7C7E-4930-BBCE-D3FF07E90D68}" sibTransId="{0B3DC1F4-136C-4A95-803B-0FE20294B8F5}"/>
    <dgm:cxn modelId="{AB650D36-F416-43EB-A5B6-83E700E1E6DA}" type="presOf" srcId="{266B51D5-1150-4D49-83D1-316748362B9C}" destId="{2A8B04BB-035E-4BB2-9D71-C4742210D278}" srcOrd="1" destOrd="0" presId="urn:microsoft.com/office/officeart/2016/7/layout/BasicLinearProcessNumbered"/>
    <dgm:cxn modelId="{A248C045-D08E-44B3-BDA3-48BDB9DFE6D1}" srcId="{32C3B919-556D-481B-B065-01EC812F3246}" destId="{94D78F22-136A-4650-8594-340907B77C66}" srcOrd="2" destOrd="0" parTransId="{F662410E-9BD5-488C-B443-4BA230567045}" sibTransId="{FDA7A873-1653-4F5F-8980-3D209EC87327}"/>
    <dgm:cxn modelId="{B9D52069-72D2-4892-A94D-51E4D49AFA24}" type="presOf" srcId="{32C3B919-556D-481B-B065-01EC812F3246}" destId="{2BA79166-557B-4980-9791-4D1193819E57}" srcOrd="0" destOrd="0" presId="urn:microsoft.com/office/officeart/2016/7/layout/BasicLinearProcessNumbered"/>
    <dgm:cxn modelId="{8530C84C-C6C4-41A1-B266-0B06C3B7F331}" type="presOf" srcId="{94D78F22-136A-4650-8594-340907B77C66}" destId="{5B468F28-FA25-4CF4-BEFE-489D1348F51F}" srcOrd="0" destOrd="0" presId="urn:microsoft.com/office/officeart/2016/7/layout/BasicLinearProcessNumbered"/>
    <dgm:cxn modelId="{4B1D4B77-9150-4C38-8950-6924A36AFB88}" type="presOf" srcId="{0B3DC1F4-136C-4A95-803B-0FE20294B8F5}" destId="{3DBEC0F7-A3ED-444C-934B-8FFD32EEDF2D}" srcOrd="0" destOrd="0" presId="urn:microsoft.com/office/officeart/2016/7/layout/BasicLinearProcessNumbered"/>
    <dgm:cxn modelId="{2B7BDB7A-D433-49BA-A3BA-7207EAFF3596}" type="presOf" srcId="{266B51D5-1150-4D49-83D1-316748362B9C}" destId="{EFD20D56-2A5F-409B-9393-20E7CB907C9D}" srcOrd="0" destOrd="0" presId="urn:microsoft.com/office/officeart/2016/7/layout/BasicLinearProcessNumbered"/>
    <dgm:cxn modelId="{CD1C798C-C502-4BBC-8F6A-1C1B85C13E75}" type="presOf" srcId="{FDA7A873-1653-4F5F-8980-3D209EC87327}" destId="{06A746FA-4018-46FF-9A27-748AA884DD01}" srcOrd="0" destOrd="0" presId="urn:microsoft.com/office/officeart/2016/7/layout/BasicLinearProcessNumbered"/>
    <dgm:cxn modelId="{36922FC4-6F75-4ABD-BB19-E2940EBDDCA9}" srcId="{32C3B919-556D-481B-B065-01EC812F3246}" destId="{266B51D5-1150-4D49-83D1-316748362B9C}" srcOrd="0" destOrd="0" parTransId="{2788B647-F078-480C-8ECD-6EE316E5772F}" sibTransId="{168F5833-D39D-483B-A160-637F8B9DD1E9}"/>
    <dgm:cxn modelId="{4286E4FA-79E6-40C5-83C3-84C4F20DDB30}" type="presOf" srcId="{94D78F22-136A-4650-8594-340907B77C66}" destId="{162A8F14-C23F-4688-97FB-5E598364901F}" srcOrd="1" destOrd="0" presId="urn:microsoft.com/office/officeart/2016/7/layout/BasicLinearProcessNumbered"/>
    <dgm:cxn modelId="{1DE348CC-65D3-45C7-B753-7510443905AE}" type="presParOf" srcId="{2BA79166-557B-4980-9791-4D1193819E57}" destId="{A018EABB-3A90-4325-B707-93A773F5B257}" srcOrd="0" destOrd="0" presId="urn:microsoft.com/office/officeart/2016/7/layout/BasicLinearProcessNumbered"/>
    <dgm:cxn modelId="{DBE66B81-CDC0-4302-BE60-61225CDC09CA}" type="presParOf" srcId="{A018EABB-3A90-4325-B707-93A773F5B257}" destId="{EFD20D56-2A5F-409B-9393-20E7CB907C9D}" srcOrd="0" destOrd="0" presId="urn:microsoft.com/office/officeart/2016/7/layout/BasicLinearProcessNumbered"/>
    <dgm:cxn modelId="{7698308B-3F69-479D-A886-4D7527A66FD1}" type="presParOf" srcId="{A018EABB-3A90-4325-B707-93A773F5B257}" destId="{D1EE9812-184F-4F93-951B-20EE74094332}" srcOrd="1" destOrd="0" presId="urn:microsoft.com/office/officeart/2016/7/layout/BasicLinearProcessNumbered"/>
    <dgm:cxn modelId="{C845E5E8-84C3-44A5-B0D3-2F9CB85B2D2A}" type="presParOf" srcId="{A018EABB-3A90-4325-B707-93A773F5B257}" destId="{1F6B5CD5-E5B3-4DFD-A11C-D223563FF834}" srcOrd="2" destOrd="0" presId="urn:microsoft.com/office/officeart/2016/7/layout/BasicLinearProcessNumbered"/>
    <dgm:cxn modelId="{B4604A6A-EEF4-4D8E-87D4-B5C5BAAEDC74}" type="presParOf" srcId="{A018EABB-3A90-4325-B707-93A773F5B257}" destId="{2A8B04BB-035E-4BB2-9D71-C4742210D278}" srcOrd="3" destOrd="0" presId="urn:microsoft.com/office/officeart/2016/7/layout/BasicLinearProcessNumbered"/>
    <dgm:cxn modelId="{CE36EBBB-DFDE-4387-A24F-6D85BBBB589E}" type="presParOf" srcId="{2BA79166-557B-4980-9791-4D1193819E57}" destId="{590E25A3-156F-4772-88DE-D39DD4297756}" srcOrd="1" destOrd="0" presId="urn:microsoft.com/office/officeart/2016/7/layout/BasicLinearProcessNumbered"/>
    <dgm:cxn modelId="{5130D65B-7338-4310-8DE9-5C4FE4FC7E4E}" type="presParOf" srcId="{2BA79166-557B-4980-9791-4D1193819E57}" destId="{1119D994-DA46-40A7-91A3-E4A8DF55305E}" srcOrd="2" destOrd="0" presId="urn:microsoft.com/office/officeart/2016/7/layout/BasicLinearProcessNumbered"/>
    <dgm:cxn modelId="{2EA1D76F-6C0D-4CCA-8A6D-4EDF70A0F574}" type="presParOf" srcId="{1119D994-DA46-40A7-91A3-E4A8DF55305E}" destId="{A53A5089-0BC7-4DDE-A715-9615532B70BB}" srcOrd="0" destOrd="0" presId="urn:microsoft.com/office/officeart/2016/7/layout/BasicLinearProcessNumbered"/>
    <dgm:cxn modelId="{F9A04299-7662-4423-8146-52CB8559F90D}" type="presParOf" srcId="{1119D994-DA46-40A7-91A3-E4A8DF55305E}" destId="{3DBEC0F7-A3ED-444C-934B-8FFD32EEDF2D}" srcOrd="1" destOrd="0" presId="urn:microsoft.com/office/officeart/2016/7/layout/BasicLinearProcessNumbered"/>
    <dgm:cxn modelId="{4396B272-5DE1-482C-96FF-B3DBC437BCE9}" type="presParOf" srcId="{1119D994-DA46-40A7-91A3-E4A8DF55305E}" destId="{DF6C581E-A58E-4CE1-8748-2B221E1C0ABE}" srcOrd="2" destOrd="0" presId="urn:microsoft.com/office/officeart/2016/7/layout/BasicLinearProcessNumbered"/>
    <dgm:cxn modelId="{A1A90186-8D7A-4FBF-B0D2-8F0B7FE3565C}" type="presParOf" srcId="{1119D994-DA46-40A7-91A3-E4A8DF55305E}" destId="{A3503E7A-A8A5-492F-9617-F72FC3BE6EEA}" srcOrd="3" destOrd="0" presId="urn:microsoft.com/office/officeart/2016/7/layout/BasicLinearProcessNumbered"/>
    <dgm:cxn modelId="{65739107-FA3F-4F66-BC0F-8BD083E36544}" type="presParOf" srcId="{2BA79166-557B-4980-9791-4D1193819E57}" destId="{4F77A3E9-6136-40B2-B067-F857B33644AA}" srcOrd="3" destOrd="0" presId="urn:microsoft.com/office/officeart/2016/7/layout/BasicLinearProcessNumbered"/>
    <dgm:cxn modelId="{559C08FF-C794-4736-905A-ABB326C83A58}" type="presParOf" srcId="{2BA79166-557B-4980-9791-4D1193819E57}" destId="{CDB2C09D-4302-4AA1-90D2-0E22C9DACC1E}" srcOrd="4" destOrd="0" presId="urn:microsoft.com/office/officeart/2016/7/layout/BasicLinearProcessNumbered"/>
    <dgm:cxn modelId="{DF2E9833-D259-46CC-A944-F859C4F2FDEF}" type="presParOf" srcId="{CDB2C09D-4302-4AA1-90D2-0E22C9DACC1E}" destId="{5B468F28-FA25-4CF4-BEFE-489D1348F51F}" srcOrd="0" destOrd="0" presId="urn:microsoft.com/office/officeart/2016/7/layout/BasicLinearProcessNumbered"/>
    <dgm:cxn modelId="{1C7F3A7A-E82F-483B-9528-EA1A03B0A876}" type="presParOf" srcId="{CDB2C09D-4302-4AA1-90D2-0E22C9DACC1E}" destId="{06A746FA-4018-46FF-9A27-748AA884DD01}" srcOrd="1" destOrd="0" presId="urn:microsoft.com/office/officeart/2016/7/layout/BasicLinearProcessNumbered"/>
    <dgm:cxn modelId="{72BAFFAD-8689-4E21-ABC0-938DC6102480}" type="presParOf" srcId="{CDB2C09D-4302-4AA1-90D2-0E22C9DACC1E}" destId="{CECD6117-8A7B-4519-8C94-D5AC747D3515}" srcOrd="2" destOrd="0" presId="urn:microsoft.com/office/officeart/2016/7/layout/BasicLinearProcessNumbered"/>
    <dgm:cxn modelId="{5590648B-B993-4742-953B-A579995E847B}" type="presParOf" srcId="{CDB2C09D-4302-4AA1-90D2-0E22C9DACC1E}" destId="{162A8F14-C23F-4688-97FB-5E598364901F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5CBE536-E020-4BA1-86D0-7F302B4A9B85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B6BBD18-ADAD-4DDF-AD6E-452C49552281}">
      <dgm:prSet/>
      <dgm:spPr/>
      <dgm:t>
        <a:bodyPr/>
        <a:lstStyle/>
        <a:p>
          <a:pPr>
            <a:defRPr cap="all"/>
          </a:pPr>
          <a:r>
            <a:rPr lang="en-US" dirty="0"/>
            <a:t>Contact: your.name@example.com</a:t>
          </a:r>
        </a:p>
      </dgm:t>
    </dgm:pt>
    <dgm:pt modelId="{680453D4-46AB-4816-BD16-DB0B969BDDE7}" type="parTrans" cxnId="{68EC6A39-BB51-48E6-BBEB-454D367E6DE2}">
      <dgm:prSet/>
      <dgm:spPr/>
      <dgm:t>
        <a:bodyPr/>
        <a:lstStyle/>
        <a:p>
          <a:endParaRPr lang="en-US"/>
        </a:p>
      </dgm:t>
    </dgm:pt>
    <dgm:pt modelId="{E3AE4634-25EE-443F-9EAB-02B2B3867AF1}" type="sibTrans" cxnId="{68EC6A39-BB51-48E6-BBEB-454D367E6DE2}">
      <dgm:prSet/>
      <dgm:spPr/>
      <dgm:t>
        <a:bodyPr/>
        <a:lstStyle/>
        <a:p>
          <a:endParaRPr lang="en-US"/>
        </a:p>
      </dgm:t>
    </dgm:pt>
    <dgm:pt modelId="{1E3BB21B-961B-4B4C-A2D2-9C4B90538D49}">
      <dgm:prSet/>
      <dgm:spPr/>
      <dgm:t>
        <a:bodyPr/>
        <a:lstStyle/>
        <a:p>
          <a:pPr>
            <a:defRPr cap="all"/>
          </a:pPr>
          <a:r>
            <a:rPr lang="en-US" dirty="0"/>
            <a:t>Phone: </a:t>
          </a:r>
        </a:p>
      </dgm:t>
    </dgm:pt>
    <dgm:pt modelId="{752BB718-D4C1-4F83-8A74-8BDA2D819B3C}" type="parTrans" cxnId="{D6328FBA-E7CB-4447-9F3B-FE60D566E3AB}">
      <dgm:prSet/>
      <dgm:spPr/>
      <dgm:t>
        <a:bodyPr/>
        <a:lstStyle/>
        <a:p>
          <a:endParaRPr lang="en-US"/>
        </a:p>
      </dgm:t>
    </dgm:pt>
    <dgm:pt modelId="{FD888A32-B0ED-49C4-8C09-8CE8C3743FC7}" type="sibTrans" cxnId="{D6328FBA-E7CB-4447-9F3B-FE60D566E3AB}">
      <dgm:prSet/>
      <dgm:spPr/>
      <dgm:t>
        <a:bodyPr/>
        <a:lstStyle/>
        <a:p>
          <a:endParaRPr lang="en-US"/>
        </a:p>
      </dgm:t>
    </dgm:pt>
    <dgm:pt modelId="{0A7E5841-7C4B-4367-8EEA-DF81E3604519}">
      <dgm:prSet/>
      <dgm:spPr/>
      <dgm:t>
        <a:bodyPr/>
        <a:lstStyle/>
        <a:p>
          <a:pPr>
            <a:defRPr cap="all"/>
          </a:pPr>
          <a:r>
            <a:rPr lang="en-US"/>
            <a:t>WhatsApp / Social links</a:t>
          </a:r>
        </a:p>
      </dgm:t>
    </dgm:pt>
    <dgm:pt modelId="{763866AB-477E-4B33-AD1A-F6294FD7476C}" type="parTrans" cxnId="{A5003323-3F9E-47FC-B0DA-C3DC8927DBAB}">
      <dgm:prSet/>
      <dgm:spPr/>
      <dgm:t>
        <a:bodyPr/>
        <a:lstStyle/>
        <a:p>
          <a:endParaRPr lang="en-US"/>
        </a:p>
      </dgm:t>
    </dgm:pt>
    <dgm:pt modelId="{1226430F-3C53-410F-AF71-0645D3DB816B}" type="sibTrans" cxnId="{A5003323-3F9E-47FC-B0DA-C3DC8927DBAB}">
      <dgm:prSet/>
      <dgm:spPr/>
      <dgm:t>
        <a:bodyPr/>
        <a:lstStyle/>
        <a:p>
          <a:endParaRPr lang="en-US"/>
        </a:p>
      </dgm:t>
    </dgm:pt>
    <dgm:pt modelId="{0540E201-6929-4BFB-8CAF-3DBD70EA00AB}" type="pres">
      <dgm:prSet presAssocID="{15CBE536-E020-4BA1-86D0-7F302B4A9B85}" presName="root" presStyleCnt="0">
        <dgm:presLayoutVars>
          <dgm:dir/>
          <dgm:resizeHandles val="exact"/>
        </dgm:presLayoutVars>
      </dgm:prSet>
      <dgm:spPr/>
    </dgm:pt>
    <dgm:pt modelId="{524395F6-E772-4610-B951-684945687B33}" type="pres">
      <dgm:prSet presAssocID="{BB6BBD18-ADAD-4DDF-AD6E-452C49552281}" presName="compNode" presStyleCnt="0"/>
      <dgm:spPr/>
    </dgm:pt>
    <dgm:pt modelId="{AF69F24C-B828-4233-97CB-59B9C04DBD69}" type="pres">
      <dgm:prSet presAssocID="{BB6BBD18-ADAD-4DDF-AD6E-452C49552281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C6962E22-E509-44D7-AD8D-380BB45749F6}" type="pres">
      <dgm:prSet presAssocID="{BB6BBD18-ADAD-4DDF-AD6E-452C4955228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A8F8227F-B081-438F-8922-D5CF68F466A8}" type="pres">
      <dgm:prSet presAssocID="{BB6BBD18-ADAD-4DDF-AD6E-452C49552281}" presName="spaceRect" presStyleCnt="0"/>
      <dgm:spPr/>
    </dgm:pt>
    <dgm:pt modelId="{4C4FC4F6-3169-45D1-818D-7C732E9B075A}" type="pres">
      <dgm:prSet presAssocID="{BB6BBD18-ADAD-4DDF-AD6E-452C49552281}" presName="textRect" presStyleLbl="revTx" presStyleIdx="0" presStyleCnt="3">
        <dgm:presLayoutVars>
          <dgm:chMax val="1"/>
          <dgm:chPref val="1"/>
        </dgm:presLayoutVars>
      </dgm:prSet>
      <dgm:spPr/>
    </dgm:pt>
    <dgm:pt modelId="{01F6E396-996C-4131-9B67-7F2E61677E5C}" type="pres">
      <dgm:prSet presAssocID="{E3AE4634-25EE-443F-9EAB-02B2B3867AF1}" presName="sibTrans" presStyleCnt="0"/>
      <dgm:spPr/>
    </dgm:pt>
    <dgm:pt modelId="{5926CD70-C64B-481A-94AE-1B7B69390974}" type="pres">
      <dgm:prSet presAssocID="{1E3BB21B-961B-4B4C-A2D2-9C4B90538D49}" presName="compNode" presStyleCnt="0"/>
      <dgm:spPr/>
    </dgm:pt>
    <dgm:pt modelId="{CA4B6324-18AC-43CC-92B2-461702C49296}" type="pres">
      <dgm:prSet presAssocID="{1E3BB21B-961B-4B4C-A2D2-9C4B90538D49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B7B9F492-4126-4EA5-BD77-18F233203173}" type="pres">
      <dgm:prSet presAssocID="{1E3BB21B-961B-4B4C-A2D2-9C4B90538D4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8C8CCA56-2908-4AD7-B6C0-F1CC80E91512}" type="pres">
      <dgm:prSet presAssocID="{1E3BB21B-961B-4B4C-A2D2-9C4B90538D49}" presName="spaceRect" presStyleCnt="0"/>
      <dgm:spPr/>
    </dgm:pt>
    <dgm:pt modelId="{64F3B2BE-EAD2-4B4A-A69E-76D896762F9F}" type="pres">
      <dgm:prSet presAssocID="{1E3BB21B-961B-4B4C-A2D2-9C4B90538D49}" presName="textRect" presStyleLbl="revTx" presStyleIdx="1" presStyleCnt="3">
        <dgm:presLayoutVars>
          <dgm:chMax val="1"/>
          <dgm:chPref val="1"/>
        </dgm:presLayoutVars>
      </dgm:prSet>
      <dgm:spPr/>
    </dgm:pt>
    <dgm:pt modelId="{4FDEC4AF-4D5B-423C-A2A6-C2DC469788C1}" type="pres">
      <dgm:prSet presAssocID="{FD888A32-B0ED-49C4-8C09-8CE8C3743FC7}" presName="sibTrans" presStyleCnt="0"/>
      <dgm:spPr/>
    </dgm:pt>
    <dgm:pt modelId="{ECD00B25-F3C2-49C5-BFF0-9D5BFF8CD4DB}" type="pres">
      <dgm:prSet presAssocID="{0A7E5841-7C4B-4367-8EEA-DF81E3604519}" presName="compNode" presStyleCnt="0"/>
      <dgm:spPr/>
    </dgm:pt>
    <dgm:pt modelId="{0DC29FEF-CC7F-4BFF-9486-AC039BBE39DF}" type="pres">
      <dgm:prSet presAssocID="{0A7E5841-7C4B-4367-8EEA-DF81E3604519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FAB782D5-9533-43BF-872C-0810C760EB25}" type="pres">
      <dgm:prSet presAssocID="{0A7E5841-7C4B-4367-8EEA-DF81E360451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4C1AAFC9-566C-4D75-87A4-2C2E5F076BD2}" type="pres">
      <dgm:prSet presAssocID="{0A7E5841-7C4B-4367-8EEA-DF81E3604519}" presName="spaceRect" presStyleCnt="0"/>
      <dgm:spPr/>
    </dgm:pt>
    <dgm:pt modelId="{C4ED2C88-929A-4C5D-8073-B828FF4D3510}" type="pres">
      <dgm:prSet presAssocID="{0A7E5841-7C4B-4367-8EEA-DF81E360451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5003323-3F9E-47FC-B0DA-C3DC8927DBAB}" srcId="{15CBE536-E020-4BA1-86D0-7F302B4A9B85}" destId="{0A7E5841-7C4B-4367-8EEA-DF81E3604519}" srcOrd="2" destOrd="0" parTransId="{763866AB-477E-4B33-AD1A-F6294FD7476C}" sibTransId="{1226430F-3C53-410F-AF71-0645D3DB816B}"/>
    <dgm:cxn modelId="{68EC6A39-BB51-48E6-BBEB-454D367E6DE2}" srcId="{15CBE536-E020-4BA1-86D0-7F302B4A9B85}" destId="{BB6BBD18-ADAD-4DDF-AD6E-452C49552281}" srcOrd="0" destOrd="0" parTransId="{680453D4-46AB-4816-BD16-DB0B969BDDE7}" sibTransId="{E3AE4634-25EE-443F-9EAB-02B2B3867AF1}"/>
    <dgm:cxn modelId="{19554C66-42D2-4134-BB8F-D40005E8BF8C}" type="presOf" srcId="{0A7E5841-7C4B-4367-8EEA-DF81E3604519}" destId="{C4ED2C88-929A-4C5D-8073-B828FF4D3510}" srcOrd="0" destOrd="0" presId="urn:microsoft.com/office/officeart/2018/5/layout/IconLeafLabelList"/>
    <dgm:cxn modelId="{3811C371-3110-4C9D-AB85-5746D54809DF}" type="presOf" srcId="{1E3BB21B-961B-4B4C-A2D2-9C4B90538D49}" destId="{64F3B2BE-EAD2-4B4A-A69E-76D896762F9F}" srcOrd="0" destOrd="0" presId="urn:microsoft.com/office/officeart/2018/5/layout/IconLeafLabelList"/>
    <dgm:cxn modelId="{6E50F87A-5FA0-4605-89CF-918882B77871}" type="presOf" srcId="{BB6BBD18-ADAD-4DDF-AD6E-452C49552281}" destId="{4C4FC4F6-3169-45D1-818D-7C732E9B075A}" srcOrd="0" destOrd="0" presId="urn:microsoft.com/office/officeart/2018/5/layout/IconLeafLabelList"/>
    <dgm:cxn modelId="{D6328FBA-E7CB-4447-9F3B-FE60D566E3AB}" srcId="{15CBE536-E020-4BA1-86D0-7F302B4A9B85}" destId="{1E3BB21B-961B-4B4C-A2D2-9C4B90538D49}" srcOrd="1" destOrd="0" parTransId="{752BB718-D4C1-4F83-8A74-8BDA2D819B3C}" sibTransId="{FD888A32-B0ED-49C4-8C09-8CE8C3743FC7}"/>
    <dgm:cxn modelId="{6392C3F9-477C-4251-80C1-075660C43FF0}" type="presOf" srcId="{15CBE536-E020-4BA1-86D0-7F302B4A9B85}" destId="{0540E201-6929-4BFB-8CAF-3DBD70EA00AB}" srcOrd="0" destOrd="0" presId="urn:microsoft.com/office/officeart/2018/5/layout/IconLeafLabelList"/>
    <dgm:cxn modelId="{507BD586-C9E7-458D-91F0-EE4951EF8058}" type="presParOf" srcId="{0540E201-6929-4BFB-8CAF-3DBD70EA00AB}" destId="{524395F6-E772-4610-B951-684945687B33}" srcOrd="0" destOrd="0" presId="urn:microsoft.com/office/officeart/2018/5/layout/IconLeafLabelList"/>
    <dgm:cxn modelId="{FB021F81-85A4-4B48-B615-1364932D6E52}" type="presParOf" srcId="{524395F6-E772-4610-B951-684945687B33}" destId="{AF69F24C-B828-4233-97CB-59B9C04DBD69}" srcOrd="0" destOrd="0" presId="urn:microsoft.com/office/officeart/2018/5/layout/IconLeafLabelList"/>
    <dgm:cxn modelId="{31FBE902-4A42-49FB-8F55-201472855196}" type="presParOf" srcId="{524395F6-E772-4610-B951-684945687B33}" destId="{C6962E22-E509-44D7-AD8D-380BB45749F6}" srcOrd="1" destOrd="0" presId="urn:microsoft.com/office/officeart/2018/5/layout/IconLeafLabelList"/>
    <dgm:cxn modelId="{0F1B9A9C-21E3-4694-ABE9-498A5E4E752A}" type="presParOf" srcId="{524395F6-E772-4610-B951-684945687B33}" destId="{A8F8227F-B081-438F-8922-D5CF68F466A8}" srcOrd="2" destOrd="0" presId="urn:microsoft.com/office/officeart/2018/5/layout/IconLeafLabelList"/>
    <dgm:cxn modelId="{912503A7-E003-4FC1-AA67-8B7E71AFE61D}" type="presParOf" srcId="{524395F6-E772-4610-B951-684945687B33}" destId="{4C4FC4F6-3169-45D1-818D-7C732E9B075A}" srcOrd="3" destOrd="0" presId="urn:microsoft.com/office/officeart/2018/5/layout/IconLeafLabelList"/>
    <dgm:cxn modelId="{A82B9938-DDCA-4E46-BC68-7DED0973580C}" type="presParOf" srcId="{0540E201-6929-4BFB-8CAF-3DBD70EA00AB}" destId="{01F6E396-996C-4131-9B67-7F2E61677E5C}" srcOrd="1" destOrd="0" presId="urn:microsoft.com/office/officeart/2018/5/layout/IconLeafLabelList"/>
    <dgm:cxn modelId="{983BCE67-3D50-4DBC-A4C7-C6CC8C77B768}" type="presParOf" srcId="{0540E201-6929-4BFB-8CAF-3DBD70EA00AB}" destId="{5926CD70-C64B-481A-94AE-1B7B69390974}" srcOrd="2" destOrd="0" presId="urn:microsoft.com/office/officeart/2018/5/layout/IconLeafLabelList"/>
    <dgm:cxn modelId="{2F63DD91-CDD4-4505-BD77-77C624C2C82A}" type="presParOf" srcId="{5926CD70-C64B-481A-94AE-1B7B69390974}" destId="{CA4B6324-18AC-43CC-92B2-461702C49296}" srcOrd="0" destOrd="0" presId="urn:microsoft.com/office/officeart/2018/5/layout/IconLeafLabelList"/>
    <dgm:cxn modelId="{9D313DEA-0C91-4F50-BFD1-8024583E7A3B}" type="presParOf" srcId="{5926CD70-C64B-481A-94AE-1B7B69390974}" destId="{B7B9F492-4126-4EA5-BD77-18F233203173}" srcOrd="1" destOrd="0" presId="urn:microsoft.com/office/officeart/2018/5/layout/IconLeafLabelList"/>
    <dgm:cxn modelId="{3D18D8AB-C3A4-4795-836D-253D89100723}" type="presParOf" srcId="{5926CD70-C64B-481A-94AE-1B7B69390974}" destId="{8C8CCA56-2908-4AD7-B6C0-F1CC80E91512}" srcOrd="2" destOrd="0" presId="urn:microsoft.com/office/officeart/2018/5/layout/IconLeafLabelList"/>
    <dgm:cxn modelId="{1ECE175F-3039-42C0-828A-AE50817B20FB}" type="presParOf" srcId="{5926CD70-C64B-481A-94AE-1B7B69390974}" destId="{64F3B2BE-EAD2-4B4A-A69E-76D896762F9F}" srcOrd="3" destOrd="0" presId="urn:microsoft.com/office/officeart/2018/5/layout/IconLeafLabelList"/>
    <dgm:cxn modelId="{C885494B-C3A9-47AC-A1AA-4DCB2F637A46}" type="presParOf" srcId="{0540E201-6929-4BFB-8CAF-3DBD70EA00AB}" destId="{4FDEC4AF-4D5B-423C-A2A6-C2DC469788C1}" srcOrd="3" destOrd="0" presId="urn:microsoft.com/office/officeart/2018/5/layout/IconLeafLabelList"/>
    <dgm:cxn modelId="{919B8588-2C3A-4F3D-8707-58E8885D38D3}" type="presParOf" srcId="{0540E201-6929-4BFB-8CAF-3DBD70EA00AB}" destId="{ECD00B25-F3C2-49C5-BFF0-9D5BFF8CD4DB}" srcOrd="4" destOrd="0" presId="urn:microsoft.com/office/officeart/2018/5/layout/IconLeafLabelList"/>
    <dgm:cxn modelId="{C36B37C8-1642-43DE-ACA1-CB9052275BC7}" type="presParOf" srcId="{ECD00B25-F3C2-49C5-BFF0-9D5BFF8CD4DB}" destId="{0DC29FEF-CC7F-4BFF-9486-AC039BBE39DF}" srcOrd="0" destOrd="0" presId="urn:microsoft.com/office/officeart/2018/5/layout/IconLeafLabelList"/>
    <dgm:cxn modelId="{D475A76A-DA46-40F6-96A4-1BBD4430269E}" type="presParOf" srcId="{ECD00B25-F3C2-49C5-BFF0-9D5BFF8CD4DB}" destId="{FAB782D5-9533-43BF-872C-0810C760EB25}" srcOrd="1" destOrd="0" presId="urn:microsoft.com/office/officeart/2018/5/layout/IconLeafLabelList"/>
    <dgm:cxn modelId="{BD79A068-2C61-4A84-AEA1-C69B7F4AA023}" type="presParOf" srcId="{ECD00B25-F3C2-49C5-BFF0-9D5BFF8CD4DB}" destId="{4C1AAFC9-566C-4D75-87A4-2C2E5F076BD2}" srcOrd="2" destOrd="0" presId="urn:microsoft.com/office/officeart/2018/5/layout/IconLeafLabelList"/>
    <dgm:cxn modelId="{96171DBD-DC4D-4FA7-A6FB-25991534F966}" type="presParOf" srcId="{ECD00B25-F3C2-49C5-BFF0-9D5BFF8CD4DB}" destId="{C4ED2C88-929A-4C5D-8073-B828FF4D3510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C751C-2D43-4D8B-B9C2-4D4A0250F431}">
      <dsp:nvSpPr>
        <dsp:cNvPr id="0" name=""/>
        <dsp:cNvSpPr/>
      </dsp:nvSpPr>
      <dsp:spPr>
        <a:xfrm>
          <a:off x="0" y="3275482"/>
          <a:ext cx="4045020" cy="1075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Lack of culturally relevant digital fan products.</a:t>
          </a:r>
        </a:p>
      </dsp:txBody>
      <dsp:txXfrm>
        <a:off x="0" y="3275482"/>
        <a:ext cx="4045020" cy="1075086"/>
      </dsp:txXfrm>
    </dsp:sp>
    <dsp:sp modelId="{85EB6DE5-492E-4552-AE4E-355228FF47B9}">
      <dsp:nvSpPr>
        <dsp:cNvPr id="0" name=""/>
        <dsp:cNvSpPr/>
      </dsp:nvSpPr>
      <dsp:spPr>
        <a:xfrm rot="10800000">
          <a:off x="0" y="1638125"/>
          <a:ext cx="4045020" cy="1653482"/>
        </a:xfrm>
        <a:prstGeom prst="upArrowCallou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90% struggle with FX fees and payment failures.</a:t>
          </a:r>
        </a:p>
      </dsp:txBody>
      <dsp:txXfrm rot="10800000">
        <a:off x="0" y="1638125"/>
        <a:ext cx="4045020" cy="1074383"/>
      </dsp:txXfrm>
    </dsp:sp>
    <dsp:sp modelId="{ED9C2AE4-B2A2-4675-92AF-FDF0134EAC26}">
      <dsp:nvSpPr>
        <dsp:cNvPr id="0" name=""/>
        <dsp:cNvSpPr/>
      </dsp:nvSpPr>
      <dsp:spPr>
        <a:xfrm rot="10800000">
          <a:off x="0" y="769"/>
          <a:ext cx="4045020" cy="1653482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Millions of Nigerian women love fantasy webtoons but face barriers: payment, access, and community.</a:t>
          </a:r>
        </a:p>
      </dsp:txBody>
      <dsp:txXfrm rot="10800000">
        <a:off x="0" y="769"/>
        <a:ext cx="4045020" cy="10743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AA2B2-346D-416F-BD81-5AED12703AFC}">
      <dsp:nvSpPr>
        <dsp:cNvPr id="0" name=""/>
        <dsp:cNvSpPr/>
      </dsp:nvSpPr>
      <dsp:spPr>
        <a:xfrm>
          <a:off x="0" y="1805"/>
          <a:ext cx="404502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0C139-F2D1-4BB1-BBE8-3633E40240B1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61CF28-874F-4FCA-8B85-7229413C1E85}">
      <dsp:nvSpPr>
        <dsp:cNvPr id="0" name=""/>
        <dsp:cNvSpPr/>
      </dsp:nvSpPr>
      <dsp:spPr>
        <a:xfrm>
          <a:off x="1057183" y="1805"/>
          <a:ext cx="298783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Webtoon Payment Playbook: Step-by-step Naira payment guide.</a:t>
          </a:r>
        </a:p>
      </dsp:txBody>
      <dsp:txXfrm>
        <a:off x="1057183" y="1805"/>
        <a:ext cx="2987836" cy="915310"/>
      </dsp:txXfrm>
    </dsp:sp>
    <dsp:sp modelId="{31593B57-9234-483C-A919-5B62E04873E7}">
      <dsp:nvSpPr>
        <dsp:cNvPr id="0" name=""/>
        <dsp:cNvSpPr/>
      </dsp:nvSpPr>
      <dsp:spPr>
        <a:xfrm>
          <a:off x="0" y="1145944"/>
          <a:ext cx="404502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614A93-99DF-47CF-94E3-1A1DAC744260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8B0A62-E34F-44B5-AEA5-F0C52159DC0A}">
      <dsp:nvSpPr>
        <dsp:cNvPr id="0" name=""/>
        <dsp:cNvSpPr/>
      </dsp:nvSpPr>
      <dsp:spPr>
        <a:xfrm>
          <a:off x="1057183" y="1145944"/>
          <a:ext cx="298783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Curated 2025 Fantasy Webtoon List with ‘If you liked X, try Y’.</a:t>
          </a:r>
        </a:p>
      </dsp:txBody>
      <dsp:txXfrm>
        <a:off x="1057183" y="1145944"/>
        <a:ext cx="2987836" cy="915310"/>
      </dsp:txXfrm>
    </dsp:sp>
    <dsp:sp modelId="{AB551500-78CC-4D1E-9DA6-0AD1F02AAC3F}">
      <dsp:nvSpPr>
        <dsp:cNvPr id="0" name=""/>
        <dsp:cNvSpPr/>
      </dsp:nvSpPr>
      <dsp:spPr>
        <a:xfrm>
          <a:off x="0" y="2290082"/>
          <a:ext cx="404502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653364-3B1E-449B-8A94-8594338B5474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B39430-0733-4ABA-B7EB-B917F08D5CE2}">
      <dsp:nvSpPr>
        <dsp:cNvPr id="0" name=""/>
        <dsp:cNvSpPr/>
      </dsp:nvSpPr>
      <dsp:spPr>
        <a:xfrm>
          <a:off x="1057183" y="2290082"/>
          <a:ext cx="298783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Digital Flex Pack: Afro-fantasy stickers, templates, and badges.</a:t>
          </a:r>
        </a:p>
      </dsp:txBody>
      <dsp:txXfrm>
        <a:off x="1057183" y="2290082"/>
        <a:ext cx="2987836" cy="915310"/>
      </dsp:txXfrm>
    </dsp:sp>
    <dsp:sp modelId="{BDA24B7D-4A9C-4AFC-9C6B-B6CF42A494CC}">
      <dsp:nvSpPr>
        <dsp:cNvPr id="0" name=""/>
        <dsp:cNvSpPr/>
      </dsp:nvSpPr>
      <dsp:spPr>
        <a:xfrm>
          <a:off x="0" y="3434221"/>
          <a:ext cx="404502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6A7BCD-5FB8-4070-A339-4FEA3A98186F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E366B-5EB8-4114-B5DC-6B1B685D9C31}">
      <dsp:nvSpPr>
        <dsp:cNvPr id="0" name=""/>
        <dsp:cNvSpPr/>
      </dsp:nvSpPr>
      <dsp:spPr>
        <a:xfrm>
          <a:off x="1057183" y="3434221"/>
          <a:ext cx="298783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Exclusive Telegram community with live updates.</a:t>
          </a:r>
        </a:p>
      </dsp:txBody>
      <dsp:txXfrm>
        <a:off x="1057183" y="3434221"/>
        <a:ext cx="2987836" cy="915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81D8E9-F6B8-48EF-A5F0-161934387E8E}">
      <dsp:nvSpPr>
        <dsp:cNvPr id="0" name=""/>
        <dsp:cNvSpPr/>
      </dsp:nvSpPr>
      <dsp:spPr>
        <a:xfrm>
          <a:off x="0" y="122872"/>
          <a:ext cx="2371724" cy="332041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09" tIns="330200" rIns="184909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Purchase Dreamara kit (₦2,500 – ₦4,500).</a:t>
          </a:r>
        </a:p>
      </dsp:txBody>
      <dsp:txXfrm>
        <a:off x="0" y="1384630"/>
        <a:ext cx="2371724" cy="1992249"/>
      </dsp:txXfrm>
    </dsp:sp>
    <dsp:sp modelId="{EBBEC25A-AAD8-4E58-A2BC-054E5ADA079F}">
      <dsp:nvSpPr>
        <dsp:cNvPr id="0" name=""/>
        <dsp:cNvSpPr/>
      </dsp:nvSpPr>
      <dsp:spPr>
        <a:xfrm>
          <a:off x="687800" y="454914"/>
          <a:ext cx="996124" cy="9961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662" tIns="12700" rIns="7766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833679" y="600793"/>
        <a:ext cx="704366" cy="704366"/>
      </dsp:txXfrm>
    </dsp:sp>
    <dsp:sp modelId="{2D793039-B745-4644-8707-4769C649B882}">
      <dsp:nvSpPr>
        <dsp:cNvPr id="0" name=""/>
        <dsp:cNvSpPr/>
      </dsp:nvSpPr>
      <dsp:spPr>
        <a:xfrm>
          <a:off x="0" y="3443215"/>
          <a:ext cx="2371724" cy="72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accent2">
              <a:hueOff val="936304"/>
              <a:satOff val="-1168"/>
              <a:lumOff val="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63A1B-C7D0-45EF-835A-48BE2827D0B1}">
      <dsp:nvSpPr>
        <dsp:cNvPr id="0" name=""/>
        <dsp:cNvSpPr/>
      </dsp:nvSpPr>
      <dsp:spPr>
        <a:xfrm>
          <a:off x="2608897" y="122872"/>
          <a:ext cx="2371724" cy="3320414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09" tIns="330200" rIns="184909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Instant download of guides and digital assets.</a:t>
          </a:r>
        </a:p>
      </dsp:txBody>
      <dsp:txXfrm>
        <a:off x="2608897" y="1384630"/>
        <a:ext cx="2371724" cy="1992249"/>
      </dsp:txXfrm>
    </dsp:sp>
    <dsp:sp modelId="{F200EEA9-6382-4F50-96C1-09E365A299E0}">
      <dsp:nvSpPr>
        <dsp:cNvPr id="0" name=""/>
        <dsp:cNvSpPr/>
      </dsp:nvSpPr>
      <dsp:spPr>
        <a:xfrm>
          <a:off x="3296697" y="454914"/>
          <a:ext cx="996124" cy="996124"/>
        </a:xfrm>
        <a:prstGeom prst="ellipse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accent2">
              <a:hueOff val="1872608"/>
              <a:satOff val="-2336"/>
              <a:lumOff val="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662" tIns="12700" rIns="7766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442576" y="600793"/>
        <a:ext cx="704366" cy="704366"/>
      </dsp:txXfrm>
    </dsp:sp>
    <dsp:sp modelId="{A8548BB4-85C0-4EDF-8141-EC54E09E7504}">
      <dsp:nvSpPr>
        <dsp:cNvPr id="0" name=""/>
        <dsp:cNvSpPr/>
      </dsp:nvSpPr>
      <dsp:spPr>
        <a:xfrm>
          <a:off x="2608897" y="3443215"/>
          <a:ext cx="2371724" cy="72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accent2">
              <a:hueOff val="2808911"/>
              <a:satOff val="-3503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D40ADF-104B-4E4A-AF12-C04D93167833}">
      <dsp:nvSpPr>
        <dsp:cNvPr id="0" name=""/>
        <dsp:cNvSpPr/>
      </dsp:nvSpPr>
      <dsp:spPr>
        <a:xfrm>
          <a:off x="5217794" y="122872"/>
          <a:ext cx="2371724" cy="3320414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09" tIns="330200" rIns="184909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Join private community channel for updates and challenges.</a:t>
          </a:r>
        </a:p>
      </dsp:txBody>
      <dsp:txXfrm>
        <a:off x="5217794" y="1384630"/>
        <a:ext cx="2371724" cy="1992249"/>
      </dsp:txXfrm>
    </dsp:sp>
    <dsp:sp modelId="{1C1E45C7-E3F9-48F8-828E-6877693706E4}">
      <dsp:nvSpPr>
        <dsp:cNvPr id="0" name=""/>
        <dsp:cNvSpPr/>
      </dsp:nvSpPr>
      <dsp:spPr>
        <a:xfrm>
          <a:off x="5905595" y="454914"/>
          <a:ext cx="996124" cy="996124"/>
        </a:xfrm>
        <a:prstGeom prst="ellipse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accent2">
              <a:hueOff val="3745215"/>
              <a:satOff val="-4671"/>
              <a:lumOff val="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662" tIns="12700" rIns="7766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051474" y="600793"/>
        <a:ext cx="704366" cy="704366"/>
      </dsp:txXfrm>
    </dsp:sp>
    <dsp:sp modelId="{796258B6-9737-4844-9C4C-03F32E9AE986}">
      <dsp:nvSpPr>
        <dsp:cNvPr id="0" name=""/>
        <dsp:cNvSpPr/>
      </dsp:nvSpPr>
      <dsp:spPr>
        <a:xfrm>
          <a:off x="5217794" y="3443215"/>
          <a:ext cx="2371724" cy="72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5FFF81-05F7-426E-B940-A42DEB967570}">
      <dsp:nvSpPr>
        <dsp:cNvPr id="0" name=""/>
        <dsp:cNvSpPr/>
      </dsp:nvSpPr>
      <dsp:spPr>
        <a:xfrm>
          <a:off x="1646166" y="0"/>
          <a:ext cx="4848286" cy="4848286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3E005F-9258-4996-BD5C-08BD07F0C8DC}">
      <dsp:nvSpPr>
        <dsp:cNvPr id="0" name=""/>
        <dsp:cNvSpPr/>
      </dsp:nvSpPr>
      <dsp:spPr>
        <a:xfrm>
          <a:off x="2106753" y="460587"/>
          <a:ext cx="1890831" cy="18908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One-time kit sales (₦2,500 – ₦4,500).</a:t>
          </a:r>
        </a:p>
      </dsp:txBody>
      <dsp:txXfrm>
        <a:off x="2199056" y="552890"/>
        <a:ext cx="1706225" cy="1706225"/>
      </dsp:txXfrm>
    </dsp:sp>
    <dsp:sp modelId="{C6B78EB3-49F5-4432-9510-E0AC46D6E0DF}">
      <dsp:nvSpPr>
        <dsp:cNvPr id="0" name=""/>
        <dsp:cNvSpPr/>
      </dsp:nvSpPr>
      <dsp:spPr>
        <a:xfrm>
          <a:off x="4143033" y="460587"/>
          <a:ext cx="1890831" cy="189083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Subscription: </a:t>
          </a:r>
          <a:r>
            <a:rPr lang="en-US" sz="1700" kern="1200" dirty="0" err="1"/>
            <a:t>Dreamara</a:t>
          </a:r>
          <a:r>
            <a:rPr lang="en-US" sz="1700" kern="1200" dirty="0"/>
            <a:t> Queen Club (₦1,000/month).</a:t>
          </a:r>
        </a:p>
      </dsp:txBody>
      <dsp:txXfrm>
        <a:off x="4235336" y="552890"/>
        <a:ext cx="1706225" cy="1706225"/>
      </dsp:txXfrm>
    </dsp:sp>
    <dsp:sp modelId="{5ED038BD-752C-4328-8092-5E0184EBC362}">
      <dsp:nvSpPr>
        <dsp:cNvPr id="0" name=""/>
        <dsp:cNvSpPr/>
      </dsp:nvSpPr>
      <dsp:spPr>
        <a:xfrm>
          <a:off x="2106753" y="2496867"/>
          <a:ext cx="1890831" cy="189083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Affiliate commissions on virtual card sales.</a:t>
          </a:r>
        </a:p>
      </dsp:txBody>
      <dsp:txXfrm>
        <a:off x="2199056" y="2589170"/>
        <a:ext cx="1706225" cy="1706225"/>
      </dsp:txXfrm>
    </dsp:sp>
    <dsp:sp modelId="{2272FB30-E4EC-477C-9C35-3241B4C201FE}">
      <dsp:nvSpPr>
        <dsp:cNvPr id="0" name=""/>
        <dsp:cNvSpPr/>
      </dsp:nvSpPr>
      <dsp:spPr>
        <a:xfrm>
          <a:off x="4143033" y="2496867"/>
          <a:ext cx="1890831" cy="189083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Sponsored content and creator partnerships.</a:t>
          </a:r>
        </a:p>
      </dsp:txBody>
      <dsp:txXfrm>
        <a:off x="4235336" y="2589170"/>
        <a:ext cx="1706225" cy="17062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68CB4-8F1C-4813-8BEB-C27945100406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A1D000-D2A4-4553-B81C-7A3A6E13AB46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EEB34A-AFF2-4E3A-9BEA-99D83085D85D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Waitlist of 5,000+ signups in pre-launch.</a:t>
          </a:r>
        </a:p>
      </dsp:txBody>
      <dsp:txXfrm>
        <a:off x="46529" y="2703902"/>
        <a:ext cx="2418750" cy="720000"/>
      </dsp:txXfrm>
    </dsp:sp>
    <dsp:sp modelId="{39628A04-BE3C-4413-86BE-D156A304A237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C7E55-B025-4745-BC1A-249C7E086D9A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C2E59-F394-44FE-BE43-8903C9A0FE3A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Partnerships with 10 micro-influencers.</a:t>
          </a:r>
        </a:p>
      </dsp:txBody>
      <dsp:txXfrm>
        <a:off x="2888560" y="2703902"/>
        <a:ext cx="2418750" cy="720000"/>
      </dsp:txXfrm>
    </dsp:sp>
    <dsp:sp modelId="{A6DFE068-1A45-427E-9FD6-070868B0C74C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AA9490-5C1C-4860-BFE3-D4148D0B70EE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94D33-8BE6-4F72-BC5F-27A0D7F961B1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Positive social listening feedback on payment hacks.</a:t>
          </a:r>
        </a:p>
      </dsp:txBody>
      <dsp:txXfrm>
        <a:off x="5730591" y="2703902"/>
        <a:ext cx="241875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D3F89-E9EE-4229-83E2-3FB2CFB72822}">
      <dsp:nvSpPr>
        <dsp:cNvPr id="0" name=""/>
        <dsp:cNvSpPr/>
      </dsp:nvSpPr>
      <dsp:spPr>
        <a:xfrm>
          <a:off x="0" y="1354343"/>
          <a:ext cx="2218134" cy="14085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AC60B35-D7DE-4716-AE97-275CB2507CAC}">
      <dsp:nvSpPr>
        <dsp:cNvPr id="0" name=""/>
        <dsp:cNvSpPr/>
      </dsp:nvSpPr>
      <dsp:spPr>
        <a:xfrm>
          <a:off x="246459" y="1588479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Webtoon App: Content distribution, no local payment guide.</a:t>
          </a:r>
        </a:p>
      </dsp:txBody>
      <dsp:txXfrm>
        <a:off x="287713" y="1629733"/>
        <a:ext cx="2135626" cy="1326007"/>
      </dsp:txXfrm>
    </dsp:sp>
    <dsp:sp modelId="{4E71B351-A147-43BA-90DC-A4C4C30D12C9}">
      <dsp:nvSpPr>
        <dsp:cNvPr id="0" name=""/>
        <dsp:cNvSpPr/>
      </dsp:nvSpPr>
      <dsp:spPr>
        <a:xfrm>
          <a:off x="2711053" y="1354343"/>
          <a:ext cx="2218134" cy="14085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211CB95-A405-4651-A880-5BF157A8D1BE}">
      <dsp:nvSpPr>
        <dsp:cNvPr id="0" name=""/>
        <dsp:cNvSpPr/>
      </dsp:nvSpPr>
      <dsp:spPr>
        <a:xfrm>
          <a:off x="2957512" y="1588479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Tappytoon/Manta: Pricey, no cultural localization.</a:t>
          </a:r>
        </a:p>
      </dsp:txBody>
      <dsp:txXfrm>
        <a:off x="2998766" y="1629733"/>
        <a:ext cx="2135626" cy="1326007"/>
      </dsp:txXfrm>
    </dsp:sp>
    <dsp:sp modelId="{23D06BCB-ED95-45A5-9756-30534A3ED233}">
      <dsp:nvSpPr>
        <dsp:cNvPr id="0" name=""/>
        <dsp:cNvSpPr/>
      </dsp:nvSpPr>
      <dsp:spPr>
        <a:xfrm>
          <a:off x="5422106" y="1354343"/>
          <a:ext cx="2218134" cy="14085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4ED28C3-AB53-487B-9D33-FEC6C0B2FD4F}">
      <dsp:nvSpPr>
        <dsp:cNvPr id="0" name=""/>
        <dsp:cNvSpPr/>
      </dsp:nvSpPr>
      <dsp:spPr>
        <a:xfrm>
          <a:off x="5668565" y="1588479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WhatsApp Groups: Informal, lack downloadable assets.</a:t>
          </a:r>
        </a:p>
      </dsp:txBody>
      <dsp:txXfrm>
        <a:off x="5709819" y="1629733"/>
        <a:ext cx="2135626" cy="132600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22F6D-B3FB-4524-8D95-BE4FB5F58B17}">
      <dsp:nvSpPr>
        <dsp:cNvPr id="0" name=""/>
        <dsp:cNvSpPr/>
      </dsp:nvSpPr>
      <dsp:spPr>
        <a:xfrm>
          <a:off x="0" y="717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0B9EE-B6BC-410E-B6F3-A1085A734E9F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E8678-3B13-4B3D-863F-51585F023773}">
      <dsp:nvSpPr>
        <dsp:cNvPr id="0" name=""/>
        <dsp:cNvSpPr/>
      </dsp:nvSpPr>
      <dsp:spPr>
        <a:xfrm>
          <a:off x="1939533" y="717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Founder: Digital marketer with Nigerian market expertise.</a:t>
          </a:r>
        </a:p>
      </dsp:txBody>
      <dsp:txXfrm>
        <a:off x="1939533" y="717"/>
        <a:ext cx="2786667" cy="1679249"/>
      </dsp:txXfrm>
    </dsp:sp>
    <dsp:sp modelId="{50048A40-FDAB-4FA1-8A00-F6B4C6D48E6E}">
      <dsp:nvSpPr>
        <dsp:cNvPr id="0" name=""/>
        <dsp:cNvSpPr/>
      </dsp:nvSpPr>
      <dsp:spPr>
        <a:xfrm>
          <a:off x="0" y="2099779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6D883B-3F6B-4097-9DEB-DE3C76F962F0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EE96FE-B66F-4310-AF4C-5B97925585BB}">
      <dsp:nvSpPr>
        <dsp:cNvPr id="0" name=""/>
        <dsp:cNvSpPr/>
      </dsp:nvSpPr>
      <dsp:spPr>
        <a:xfrm>
          <a:off x="1939533" y="2099779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Advisors: Webtoon creators and payment integration experts.</a:t>
          </a:r>
        </a:p>
      </dsp:txBody>
      <dsp:txXfrm>
        <a:off x="1939533" y="2099779"/>
        <a:ext cx="2786667" cy="1679249"/>
      </dsp:txXfrm>
    </dsp:sp>
    <dsp:sp modelId="{EB1609FA-66A3-493E-8DF2-C3E35CFE0D3C}">
      <dsp:nvSpPr>
        <dsp:cNvPr id="0" name=""/>
        <dsp:cNvSpPr/>
      </dsp:nvSpPr>
      <dsp:spPr>
        <a:xfrm>
          <a:off x="0" y="4198841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9CEFF9-EC8F-4EB2-A61B-1E2772A4F606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C0DA0A-6FCE-4F1B-9595-1C36EEDA7CD6}">
      <dsp:nvSpPr>
        <dsp:cNvPr id="0" name=""/>
        <dsp:cNvSpPr/>
      </dsp:nvSpPr>
      <dsp:spPr>
        <a:xfrm>
          <a:off x="1939533" y="4198841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Freelance design and community management support.</a:t>
          </a:r>
        </a:p>
      </dsp:txBody>
      <dsp:txXfrm>
        <a:off x="1939533" y="4198841"/>
        <a:ext cx="2786667" cy="167924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6D32D-E30A-4557-8BE7-431FFA28EEC6}">
      <dsp:nvSpPr>
        <dsp:cNvPr id="0" name=""/>
        <dsp:cNvSpPr/>
      </dsp:nvSpPr>
      <dsp:spPr>
        <a:xfrm>
          <a:off x="525646" y="877792"/>
          <a:ext cx="1509750" cy="150975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032BCF-9AB2-49E8-94C3-A05825B28AD4}">
      <dsp:nvSpPr>
        <dsp:cNvPr id="0" name=""/>
        <dsp:cNvSpPr/>
      </dsp:nvSpPr>
      <dsp:spPr>
        <a:xfrm>
          <a:off x="847396" y="1199542"/>
          <a:ext cx="866250" cy="866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FE397B-0AAE-40C4-BE85-C39F3A0EA869}">
      <dsp:nvSpPr>
        <dsp:cNvPr id="0" name=""/>
        <dsp:cNvSpPr/>
      </dsp:nvSpPr>
      <dsp:spPr>
        <a:xfrm>
          <a:off x="43021" y="2857792"/>
          <a:ext cx="2475000" cy="2271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Raising ₦5M seed (~$3,500).</a:t>
          </a:r>
        </a:p>
      </dsp:txBody>
      <dsp:txXfrm>
        <a:off x="43021" y="2857792"/>
        <a:ext cx="2475000" cy="2271093"/>
      </dsp:txXfrm>
    </dsp:sp>
    <dsp:sp modelId="{87A4D26A-181E-445E-A64E-BBD8695460DE}">
      <dsp:nvSpPr>
        <dsp:cNvPr id="0" name=""/>
        <dsp:cNvSpPr/>
      </dsp:nvSpPr>
      <dsp:spPr>
        <a:xfrm>
          <a:off x="3433771" y="877792"/>
          <a:ext cx="1509750" cy="15097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0B1356-AD56-437D-A8CA-DBC5C619C4A2}">
      <dsp:nvSpPr>
        <dsp:cNvPr id="0" name=""/>
        <dsp:cNvSpPr/>
      </dsp:nvSpPr>
      <dsp:spPr>
        <a:xfrm>
          <a:off x="3755521" y="1199542"/>
          <a:ext cx="866250" cy="866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1A9E4-9EEB-4E53-8764-55EBEFC712A5}">
      <dsp:nvSpPr>
        <dsp:cNvPr id="0" name=""/>
        <dsp:cNvSpPr/>
      </dsp:nvSpPr>
      <dsp:spPr>
        <a:xfrm>
          <a:off x="2951146" y="2857792"/>
          <a:ext cx="2475000" cy="2271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40% marketing,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 30% content &amp; design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20% tech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10% operations.</a:t>
          </a:r>
        </a:p>
      </dsp:txBody>
      <dsp:txXfrm>
        <a:off x="2951146" y="2857792"/>
        <a:ext cx="2475000" cy="22710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20D56-2A5F-409B-9393-20E7CB907C9D}">
      <dsp:nvSpPr>
        <dsp:cNvPr id="0" name=""/>
        <dsp:cNvSpPr/>
      </dsp:nvSpPr>
      <dsp:spPr>
        <a:xfrm>
          <a:off x="0" y="258812"/>
          <a:ext cx="2600027" cy="364003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708" tIns="330200" rIns="202708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Expand to multiple genres and regions.</a:t>
          </a:r>
        </a:p>
      </dsp:txBody>
      <dsp:txXfrm>
        <a:off x="0" y="1642027"/>
        <a:ext cx="2600027" cy="2184022"/>
      </dsp:txXfrm>
    </dsp:sp>
    <dsp:sp modelId="{D1EE9812-184F-4F93-951B-20EE74094332}">
      <dsp:nvSpPr>
        <dsp:cNvPr id="0" name=""/>
        <dsp:cNvSpPr/>
      </dsp:nvSpPr>
      <dsp:spPr>
        <a:xfrm>
          <a:off x="754007" y="622816"/>
          <a:ext cx="1092011" cy="109201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137" tIns="12700" rIns="85137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913928" y="782737"/>
        <a:ext cx="772169" cy="772169"/>
      </dsp:txXfrm>
    </dsp:sp>
    <dsp:sp modelId="{1F6B5CD5-E5B3-4DFD-A11C-D223563FF834}">
      <dsp:nvSpPr>
        <dsp:cNvPr id="0" name=""/>
        <dsp:cNvSpPr/>
      </dsp:nvSpPr>
      <dsp:spPr>
        <a:xfrm>
          <a:off x="0" y="3898779"/>
          <a:ext cx="2600027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3A5089-0BC7-4DDE-A715-9615532B70BB}">
      <dsp:nvSpPr>
        <dsp:cNvPr id="0" name=""/>
        <dsp:cNvSpPr/>
      </dsp:nvSpPr>
      <dsp:spPr>
        <a:xfrm>
          <a:off x="2860029" y="258812"/>
          <a:ext cx="2600027" cy="364003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708" tIns="330200" rIns="202708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Empower African female fans and creators.</a:t>
          </a:r>
        </a:p>
      </dsp:txBody>
      <dsp:txXfrm>
        <a:off x="2860029" y="1642027"/>
        <a:ext cx="2600027" cy="2184022"/>
      </dsp:txXfrm>
    </dsp:sp>
    <dsp:sp modelId="{3DBEC0F7-A3ED-444C-934B-8FFD32EEDF2D}">
      <dsp:nvSpPr>
        <dsp:cNvPr id="0" name=""/>
        <dsp:cNvSpPr/>
      </dsp:nvSpPr>
      <dsp:spPr>
        <a:xfrm>
          <a:off x="3614037" y="622816"/>
          <a:ext cx="1092011" cy="109201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137" tIns="12700" rIns="85137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773958" y="782737"/>
        <a:ext cx="772169" cy="772169"/>
      </dsp:txXfrm>
    </dsp:sp>
    <dsp:sp modelId="{DF6C581E-A58E-4CE1-8748-2B221E1C0ABE}">
      <dsp:nvSpPr>
        <dsp:cNvPr id="0" name=""/>
        <dsp:cNvSpPr/>
      </dsp:nvSpPr>
      <dsp:spPr>
        <a:xfrm>
          <a:off x="2860029" y="3898779"/>
          <a:ext cx="2600027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68F28-FA25-4CF4-BEFE-489D1348F51F}">
      <dsp:nvSpPr>
        <dsp:cNvPr id="0" name=""/>
        <dsp:cNvSpPr/>
      </dsp:nvSpPr>
      <dsp:spPr>
        <a:xfrm>
          <a:off x="5720059" y="258812"/>
          <a:ext cx="2600027" cy="364003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708" tIns="330200" rIns="202708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Build creator-supported ecosystem.</a:t>
          </a:r>
        </a:p>
      </dsp:txBody>
      <dsp:txXfrm>
        <a:off x="5720059" y="1642027"/>
        <a:ext cx="2600027" cy="2184022"/>
      </dsp:txXfrm>
    </dsp:sp>
    <dsp:sp modelId="{06A746FA-4018-46FF-9A27-748AA884DD01}">
      <dsp:nvSpPr>
        <dsp:cNvPr id="0" name=""/>
        <dsp:cNvSpPr/>
      </dsp:nvSpPr>
      <dsp:spPr>
        <a:xfrm>
          <a:off x="6474067" y="622816"/>
          <a:ext cx="1092011" cy="109201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137" tIns="12700" rIns="85137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633988" y="782737"/>
        <a:ext cx="772169" cy="772169"/>
      </dsp:txXfrm>
    </dsp:sp>
    <dsp:sp modelId="{CECD6117-8A7B-4519-8C94-D5AC747D3515}">
      <dsp:nvSpPr>
        <dsp:cNvPr id="0" name=""/>
        <dsp:cNvSpPr/>
      </dsp:nvSpPr>
      <dsp:spPr>
        <a:xfrm>
          <a:off x="5720059" y="3898779"/>
          <a:ext cx="2600027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9F24C-B828-4233-97CB-59B9C04DBD69}">
      <dsp:nvSpPr>
        <dsp:cNvPr id="0" name=""/>
        <dsp:cNvSpPr/>
      </dsp:nvSpPr>
      <dsp:spPr>
        <a:xfrm>
          <a:off x="497043" y="728832"/>
          <a:ext cx="1509750" cy="150975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62E22-E509-44D7-AD8D-380BB45749F6}">
      <dsp:nvSpPr>
        <dsp:cNvPr id="0" name=""/>
        <dsp:cNvSpPr/>
      </dsp:nvSpPr>
      <dsp:spPr>
        <a:xfrm>
          <a:off x="818793" y="1050582"/>
          <a:ext cx="866250" cy="866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FC4F6-3169-45D1-818D-7C732E9B075A}">
      <dsp:nvSpPr>
        <dsp:cNvPr id="0" name=""/>
        <dsp:cNvSpPr/>
      </dsp:nvSpPr>
      <dsp:spPr>
        <a:xfrm>
          <a:off x="14418" y="2708832"/>
          <a:ext cx="24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 dirty="0"/>
            <a:t>Contact: your.name@example.com</a:t>
          </a:r>
        </a:p>
      </dsp:txBody>
      <dsp:txXfrm>
        <a:off x="14418" y="2708832"/>
        <a:ext cx="2475000" cy="720000"/>
      </dsp:txXfrm>
    </dsp:sp>
    <dsp:sp modelId="{CA4B6324-18AC-43CC-92B2-461702C49296}">
      <dsp:nvSpPr>
        <dsp:cNvPr id="0" name=""/>
        <dsp:cNvSpPr/>
      </dsp:nvSpPr>
      <dsp:spPr>
        <a:xfrm>
          <a:off x="3405168" y="728832"/>
          <a:ext cx="1509750" cy="150975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B9F492-4126-4EA5-BD77-18F233203173}">
      <dsp:nvSpPr>
        <dsp:cNvPr id="0" name=""/>
        <dsp:cNvSpPr/>
      </dsp:nvSpPr>
      <dsp:spPr>
        <a:xfrm>
          <a:off x="3726918" y="1050582"/>
          <a:ext cx="866250" cy="866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3B2BE-EAD2-4B4A-A69E-76D896762F9F}">
      <dsp:nvSpPr>
        <dsp:cNvPr id="0" name=""/>
        <dsp:cNvSpPr/>
      </dsp:nvSpPr>
      <dsp:spPr>
        <a:xfrm>
          <a:off x="2922543" y="2708832"/>
          <a:ext cx="24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 dirty="0"/>
            <a:t>Phone: </a:t>
          </a:r>
        </a:p>
      </dsp:txBody>
      <dsp:txXfrm>
        <a:off x="2922543" y="2708832"/>
        <a:ext cx="2475000" cy="720000"/>
      </dsp:txXfrm>
    </dsp:sp>
    <dsp:sp modelId="{0DC29FEF-CC7F-4BFF-9486-AC039BBE39DF}">
      <dsp:nvSpPr>
        <dsp:cNvPr id="0" name=""/>
        <dsp:cNvSpPr/>
      </dsp:nvSpPr>
      <dsp:spPr>
        <a:xfrm>
          <a:off x="6313293" y="728832"/>
          <a:ext cx="1509750" cy="1509750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B782D5-9533-43BF-872C-0810C760EB25}">
      <dsp:nvSpPr>
        <dsp:cNvPr id="0" name=""/>
        <dsp:cNvSpPr/>
      </dsp:nvSpPr>
      <dsp:spPr>
        <a:xfrm>
          <a:off x="6635043" y="1050582"/>
          <a:ext cx="866250" cy="866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ED2C88-929A-4C5D-8073-B828FF4D3510}">
      <dsp:nvSpPr>
        <dsp:cNvPr id="0" name=""/>
        <dsp:cNvSpPr/>
      </dsp:nvSpPr>
      <dsp:spPr>
        <a:xfrm>
          <a:off x="5830668" y="2708832"/>
          <a:ext cx="24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WhatsApp / Social links</a:t>
          </a:r>
        </a:p>
      </dsp:txBody>
      <dsp:txXfrm>
        <a:off x="5830668" y="2708832"/>
        <a:ext cx="2475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hyperlink" Target="https://www.linkedin.com/pulse/how-succeed-life-losing-rat-race-vishal-agrawal" TargetMode="External"/><Relationship Id="rId7" Type="http://schemas.openxmlformats.org/officeDocument/2006/relationships/diagramColors" Target="../diagrams/colors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A325BFC-BFBE-D8F8-AF1E-B2F40851B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4421106"/>
            <a:ext cx="4424516" cy="1798720"/>
          </a:xfrm>
        </p:spPr>
        <p:txBody>
          <a:bodyPr anchor="t">
            <a:normAutofit/>
          </a:bodyPr>
          <a:lstStyle/>
          <a:p>
            <a:r>
              <a:rPr lang="en-US" sz="3600" i="1" dirty="0">
                <a:solidFill>
                  <a:srgbClr val="FC9946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 Fantasy Webtoon Reader</a:t>
            </a:r>
          </a:p>
        </p:txBody>
      </p:sp>
      <p:pic>
        <p:nvPicPr>
          <p:cNvPr id="9" name="Picture 8" descr="A cartoon of a child&#10;&#10;AI-generated content may be incorrect.">
            <a:extLst>
              <a:ext uri="{FF2B5EF4-FFF2-40B4-BE49-F238E27FC236}">
                <a16:creationId xmlns:a16="http://schemas.microsoft.com/office/drawing/2014/main" id="{92DAA4DB-EBEE-D2E3-B072-D85CA4CC06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2588" r="2" b="2590"/>
          <a:stretch>
            <a:fillRect/>
          </a:stretch>
        </p:blipFill>
        <p:spPr>
          <a:xfrm>
            <a:off x="20" y="1326931"/>
            <a:ext cx="3893056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54C5F191-28EB-4204-8F9D-2EA49651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6559"/>
            <a:ext cx="4096706" cy="5561548"/>
            <a:chOff x="1" y="1301814"/>
            <a:chExt cx="5462274" cy="5561548"/>
          </a:xfrm>
        </p:grpSpPr>
        <p:sp useBgFill="1">
          <p:nvSpPr>
            <p:cNvPr id="30" name="Freeform: Shape 29">
              <a:extLst>
                <a:ext uri="{FF2B5EF4-FFF2-40B4-BE49-F238E27FC236}">
                  <a16:creationId xmlns:a16="http://schemas.microsoft.com/office/drawing/2014/main" id="{D5CF2992-A97F-420B-AD95-7FEE9481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DCACEF-1C30-43E7-A31A-CDEA7326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23A71FB-1B1D-4F66-AFBD-A5F3375B2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D75162F-FAE3-41E9-8048-074173F43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9A5CE6D-B0CD-44A3-A50A-64467EB0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23288" y="0"/>
            <a:ext cx="3135802" cy="3274319"/>
            <a:chOff x="3901945" y="8190"/>
            <a:chExt cx="4337554" cy="339686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B81239D-E5B6-4FF4-88B8-790269C5F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72A5E24-E894-4881-89D8-70125546B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194ADEA-34F6-4208-A525-B69BC903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9" name="Freeform: Shape 38">
              <a:extLst>
                <a:ext uri="{FF2B5EF4-FFF2-40B4-BE49-F238E27FC236}">
                  <a16:creationId xmlns:a16="http://schemas.microsoft.com/office/drawing/2014/main" id="{FBDED2AF-FE3B-46C2-A641-F3FE6F01B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5AD99D-D9DE-4538-B93F-D082821D3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89574" y="1"/>
            <a:ext cx="3054198" cy="4166243"/>
            <a:chOff x="8119432" y="8192"/>
            <a:chExt cx="4072265" cy="4166243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10CA934-5316-43E1-B594-D7F7A4912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B4529F9-5EF5-47FB-8602-594897BCD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4DBA3A0-5DF8-4AED-9948-651C52A4C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45" name="Freeform: Shape 44">
              <a:extLst>
                <a:ext uri="{FF2B5EF4-FFF2-40B4-BE49-F238E27FC236}">
                  <a16:creationId xmlns:a16="http://schemas.microsoft.com/office/drawing/2014/main" id="{D78D78D6-6C82-4A4B-8C11-568BD5AC7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logo of a book with flames coming out of it&#10;&#10;AI-generated content may be incorrect.">
            <a:extLst>
              <a:ext uri="{FF2B5EF4-FFF2-40B4-BE49-F238E27FC236}">
                <a16:creationId xmlns:a16="http://schemas.microsoft.com/office/drawing/2014/main" id="{549447DA-2641-E713-49B2-025613B2E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r="2041" b="4"/>
          <a:stretch/>
        </p:blipFill>
        <p:spPr>
          <a:xfrm>
            <a:off x="3763128" y="-378553"/>
            <a:ext cx="5714222" cy="5833042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04502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t>Problem / Opportunity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E666E0-AE6F-3BAD-1913-6E44B3F94D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05" r="9897" b="3"/>
          <a:stretch>
            <a:fillRect/>
          </a:stretch>
        </p:blipFill>
        <p:spPr>
          <a:xfrm>
            <a:off x="4781190" y="758514"/>
            <a:ext cx="384167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4696411" y="687822"/>
            <a:ext cx="4103360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6420" y="921125"/>
            <a:ext cx="593266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26B06F-D4DA-8D32-74F7-ED96BE4E04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335389"/>
              </p:ext>
            </p:extLst>
          </p:nvPr>
        </p:nvGraphicFramePr>
        <p:xfrm>
          <a:off x="628650" y="1825625"/>
          <a:ext cx="404502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045020" cy="1325563"/>
          </a:xfrm>
        </p:spPr>
        <p:txBody>
          <a:bodyPr>
            <a:normAutofit/>
          </a:bodyPr>
          <a:lstStyle/>
          <a:p>
            <a:r>
              <a:t>Solution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6ED0AB-2963-50C5-CB88-069896FC82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38" r="17912" b="-1"/>
          <a:stretch>
            <a:fillRect/>
          </a:stretch>
        </p:blipFill>
        <p:spPr>
          <a:xfrm>
            <a:off x="4781190" y="758514"/>
            <a:ext cx="384167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4696411" y="687822"/>
            <a:ext cx="4103360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6420" y="921125"/>
            <a:ext cx="593266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2FD6EA-AA1B-8E19-E86B-FD09EC2ED6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640880"/>
              </p:ext>
            </p:extLst>
          </p:nvPr>
        </p:nvGraphicFramePr>
        <p:xfrm>
          <a:off x="628650" y="1825625"/>
          <a:ext cx="404502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457200"/>
            <a:ext cx="7934706" cy="1188720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chemeClr val="tx2"/>
                </a:solidFill>
              </a:rPr>
              <a:t>How It Works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566969-F813-4CC5-B3E9-363D85B55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660949" y="-5116"/>
            <a:ext cx="2488985" cy="2490264"/>
            <a:chOff x="-305" y="-1"/>
            <a:chExt cx="3832880" cy="287613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8CF66C-45E2-456B-92B0-9E97A331D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65D590E-D70D-4D25-B853-D5208F2AA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231501E-3F84-4705-A001-13995FA6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52617E4-47FD-4C38-8F70-93BF9B125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217D733-97B6-4C43-AF0C-5E3CB0EA1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07887"/>
            <a:ext cx="1954321" cy="2252847"/>
            <a:chOff x="-305" y="-4155"/>
            <a:chExt cx="2514948" cy="2174333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D288266-7E76-4D4A-BAAC-E233FA013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697F88A-8624-4BA2-AF06-E6C3A52F0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CA77163-C052-481C-9DCF-68C23ACAB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2B425B5-0A0E-4B85-B718-E5DA73431A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8B78AAD-AC3A-2CE7-2612-E1DC8500C4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078360"/>
              </p:ext>
            </p:extLst>
          </p:nvPr>
        </p:nvGraphicFramePr>
        <p:xfrm>
          <a:off x="777240" y="2560320"/>
          <a:ext cx="758952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7908" y="741391"/>
            <a:ext cx="3368866" cy="1616203"/>
          </a:xfrm>
        </p:spPr>
        <p:txBody>
          <a:bodyPr anchor="b">
            <a:normAutofit/>
          </a:bodyPr>
          <a:lstStyle/>
          <a:p>
            <a:r>
              <a:rPr lang="en-US" sz="2800"/>
              <a:t>Market Size &amp; Target Audience</a:t>
            </a:r>
          </a:p>
        </p:txBody>
      </p:sp>
      <p:pic>
        <p:nvPicPr>
          <p:cNvPr id="5" name="Picture 4" descr="hand holding ball">
            <a:extLst>
              <a:ext uri="{FF2B5EF4-FFF2-40B4-BE49-F238E27FC236}">
                <a16:creationId xmlns:a16="http://schemas.microsoft.com/office/drawing/2014/main" id="{EEF896A7-79AE-8273-122A-A0A013354F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10" r="25957"/>
          <a:stretch>
            <a:fillRect/>
          </a:stretch>
        </p:blipFill>
        <p:spPr>
          <a:xfrm>
            <a:off x="20" y="10"/>
            <a:ext cx="4571980" cy="68579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2521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7908" y="2533476"/>
            <a:ext cx="3368865" cy="3447832"/>
          </a:xfrm>
        </p:spPr>
        <p:txBody>
          <a:bodyPr anchor="t">
            <a:normAutofit/>
          </a:bodyPr>
          <a:lstStyle/>
          <a:p>
            <a:endParaRPr lang="en-US" sz="1700"/>
          </a:p>
          <a:p>
            <a:r>
              <a:rPr lang="en-US" sz="1700"/>
              <a:t>TAM: 20M+ Nigerian fantasy readers.</a:t>
            </a:r>
          </a:p>
          <a:p>
            <a:r>
              <a:rPr lang="en-US" sz="1700"/>
              <a:t>SAM: 5M active on fan communities.</a:t>
            </a:r>
          </a:p>
          <a:p>
            <a:r>
              <a:rPr lang="en-US" sz="1700"/>
              <a:t>SOM: 300K early adopters (6% conversion).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457200"/>
            <a:ext cx="7934706" cy="1188720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chemeClr val="tx2"/>
                </a:solidFill>
              </a:rPr>
              <a:t>Business Model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566969-F813-4CC5-B3E9-363D85B55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660949" y="-5116"/>
            <a:ext cx="2488985" cy="2490264"/>
            <a:chOff x="-305" y="-1"/>
            <a:chExt cx="3832880" cy="287613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8CF66C-45E2-456B-92B0-9E97A331D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65D590E-D70D-4D25-B853-D5208F2AA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231501E-3F84-4705-A001-13995FA6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52617E4-47FD-4C38-8F70-93BF9B125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217D733-97B6-4C43-AF0C-5E3CB0EA1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07887"/>
            <a:ext cx="1954321" cy="2252847"/>
            <a:chOff x="-305" y="-4155"/>
            <a:chExt cx="2514948" cy="2174333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D288266-7E76-4D4A-BAAC-E233FA013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697F88A-8624-4BA2-AF06-E6C3A52F0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CA77163-C052-481C-9DCF-68C23ACAB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2B425B5-0A0E-4B85-B718-E5DA73431A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325252-9139-B674-FC01-96545BD773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2540045"/>
              </p:ext>
            </p:extLst>
          </p:nvPr>
        </p:nvGraphicFramePr>
        <p:xfrm>
          <a:off x="777240" y="1685249"/>
          <a:ext cx="8140618" cy="4848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Traction &amp; Validation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36DE829-F3A3-0774-75E4-B9A6AB72C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648199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climbing a mountain with a flag&#10;&#10;AI-generated content may be incorrect.">
            <a:extLst>
              <a:ext uri="{FF2B5EF4-FFF2-40B4-BE49-F238E27FC236}">
                <a16:creationId xmlns:a16="http://schemas.microsoft.com/office/drawing/2014/main" id="{93131022-77B0-39B7-F408-882633B8663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615" r="21718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/>
              <a:t>Competitive Landscape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93371CE-3800-1E06-CFBB-BABF586FB0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48325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BCE0FB-ADDD-4B37-A958-519663E8E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8A981E-6C01-464B-9B2A-810AFEC27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1170432"/>
            <a:ext cx="7900416" cy="2734056"/>
          </a:xfrm>
        </p:spPr>
        <p:txBody>
          <a:bodyPr anchor="b">
            <a:normAutofit/>
          </a:bodyPr>
          <a:lstStyle/>
          <a:p>
            <a:pPr algn="l"/>
            <a:r>
              <a:rPr lang="en-US" sz="7000">
                <a:solidFill>
                  <a:schemeClr val="tx2"/>
                </a:solidFill>
              </a:rPr>
              <a:t>Go-to-Market Strategy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710E47-0781-4953-BBDA-8EF627A7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9426" y="246028"/>
            <a:ext cx="191621" cy="54655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4069080"/>
            <a:ext cx="7886700" cy="2042605"/>
          </a:xfrm>
        </p:spPr>
        <p:txBody>
          <a:bodyPr anchor="t">
            <a:normAutofit/>
          </a:bodyPr>
          <a:lstStyle/>
          <a:p>
            <a:endParaRPr lang="en-US" sz="1600">
              <a:solidFill>
                <a:schemeClr val="tx2"/>
              </a:solidFill>
            </a:endParaRPr>
          </a:p>
          <a:p>
            <a:r>
              <a:rPr lang="en-US" sz="1600">
                <a:solidFill>
                  <a:schemeClr val="tx2"/>
                </a:solidFill>
              </a:rPr>
              <a:t>Micro-influencers on TikTok &amp; Instagram.</a:t>
            </a:r>
          </a:p>
          <a:p>
            <a:r>
              <a:rPr lang="en-US" sz="1600">
                <a:solidFill>
                  <a:schemeClr val="tx2"/>
                </a:solidFill>
              </a:rPr>
              <a:t>Campus ambassador program at universities.</a:t>
            </a:r>
          </a:p>
          <a:p>
            <a:r>
              <a:rPr lang="en-US" sz="1600">
                <a:solidFill>
                  <a:schemeClr val="tx2"/>
                </a:solidFill>
              </a:rPr>
              <a:t>Referral contest and early-bird bonuses.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25D265C-1D38-4B36-8572-366ED6A60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30330" y="6522756"/>
            <a:ext cx="8037891" cy="0"/>
          </a:xfrm>
          <a:prstGeom prst="line">
            <a:avLst/>
          </a:prstGeom>
          <a:ln w="12700" cap="sq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0C536A3-D654-4FB9-BB50-B236B87BB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44791" y="6400800"/>
            <a:ext cx="338328" cy="240175"/>
            <a:chOff x="4089400" y="933450"/>
            <a:chExt cx="338328" cy="34193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41ACF7F-B3F4-4E4E-AECF-076FA5AB68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258564" y="933450"/>
              <a:ext cx="0" cy="341938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A76DEDF-ED9E-43F5-BD8F-87A9A7A06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089400" y="1104419"/>
              <a:ext cx="33832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Bitcoin">
            <a:extLst>
              <a:ext uri="{FF2B5EF4-FFF2-40B4-BE49-F238E27FC236}">
                <a16:creationId xmlns:a16="http://schemas.microsoft.com/office/drawing/2014/main" id="{B09DEA40-BFBA-3BCE-ECED-03D40552D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3741" y="2165637"/>
            <a:ext cx="2526726" cy="2526726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2494" y="0"/>
            <a:ext cx="5671506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15" y="457201"/>
            <a:ext cx="4002953" cy="1835911"/>
          </a:xfrm>
        </p:spPr>
        <p:txBody>
          <a:bodyPr anchor="b">
            <a:normAutofit/>
          </a:bodyPr>
          <a:lstStyle/>
          <a:p>
            <a:r>
              <a:rPr lang="en-US" sz="4700">
                <a:solidFill>
                  <a:srgbClr val="FFFFFF"/>
                </a:solidFill>
              </a:rPr>
              <a:t>Financial Projections</a:t>
            </a: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49B530FE-A87D-41A0-A920-ADC6539E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9514" y="2560829"/>
            <a:ext cx="3771900" cy="18288"/>
          </a:xfrm>
          <a:custGeom>
            <a:avLst/>
            <a:gdLst>
              <a:gd name="connsiteX0" fmla="*/ 0 w 3771900"/>
              <a:gd name="connsiteY0" fmla="*/ 0 h 18288"/>
              <a:gd name="connsiteX1" fmla="*/ 704088 w 3771900"/>
              <a:gd name="connsiteY1" fmla="*/ 0 h 18288"/>
              <a:gd name="connsiteX2" fmla="*/ 1370457 w 3771900"/>
              <a:gd name="connsiteY2" fmla="*/ 0 h 18288"/>
              <a:gd name="connsiteX3" fmla="*/ 2036826 w 3771900"/>
              <a:gd name="connsiteY3" fmla="*/ 0 h 18288"/>
              <a:gd name="connsiteX4" fmla="*/ 2552319 w 3771900"/>
              <a:gd name="connsiteY4" fmla="*/ 0 h 18288"/>
              <a:gd name="connsiteX5" fmla="*/ 3105531 w 3771900"/>
              <a:gd name="connsiteY5" fmla="*/ 0 h 18288"/>
              <a:gd name="connsiteX6" fmla="*/ 3771900 w 3771900"/>
              <a:gd name="connsiteY6" fmla="*/ 0 h 18288"/>
              <a:gd name="connsiteX7" fmla="*/ 3771900 w 3771900"/>
              <a:gd name="connsiteY7" fmla="*/ 18288 h 18288"/>
              <a:gd name="connsiteX8" fmla="*/ 3143250 w 3771900"/>
              <a:gd name="connsiteY8" fmla="*/ 18288 h 18288"/>
              <a:gd name="connsiteX9" fmla="*/ 2627757 w 3771900"/>
              <a:gd name="connsiteY9" fmla="*/ 18288 h 18288"/>
              <a:gd name="connsiteX10" fmla="*/ 2112264 w 3771900"/>
              <a:gd name="connsiteY10" fmla="*/ 18288 h 18288"/>
              <a:gd name="connsiteX11" fmla="*/ 1445895 w 3771900"/>
              <a:gd name="connsiteY11" fmla="*/ 18288 h 18288"/>
              <a:gd name="connsiteX12" fmla="*/ 892683 w 3771900"/>
              <a:gd name="connsiteY12" fmla="*/ 18288 h 18288"/>
              <a:gd name="connsiteX13" fmla="*/ 0 w 3771900"/>
              <a:gd name="connsiteY13" fmla="*/ 18288 h 18288"/>
              <a:gd name="connsiteX14" fmla="*/ 0 w 37719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71900" h="18288" fill="none" extrusionOk="0">
                <a:moveTo>
                  <a:pt x="0" y="0"/>
                </a:moveTo>
                <a:cubicBezTo>
                  <a:pt x="285982" y="-16509"/>
                  <a:pt x="373591" y="28957"/>
                  <a:pt x="704088" y="0"/>
                </a:cubicBezTo>
                <a:cubicBezTo>
                  <a:pt x="1034585" y="-28957"/>
                  <a:pt x="1127575" y="15529"/>
                  <a:pt x="1370457" y="0"/>
                </a:cubicBezTo>
                <a:cubicBezTo>
                  <a:pt x="1613339" y="-15529"/>
                  <a:pt x="1901330" y="-18417"/>
                  <a:pt x="2036826" y="0"/>
                </a:cubicBezTo>
                <a:cubicBezTo>
                  <a:pt x="2172322" y="18417"/>
                  <a:pt x="2391554" y="24426"/>
                  <a:pt x="2552319" y="0"/>
                </a:cubicBezTo>
                <a:cubicBezTo>
                  <a:pt x="2713084" y="-24426"/>
                  <a:pt x="2832344" y="19126"/>
                  <a:pt x="3105531" y="0"/>
                </a:cubicBezTo>
                <a:cubicBezTo>
                  <a:pt x="3378718" y="-19126"/>
                  <a:pt x="3624591" y="4962"/>
                  <a:pt x="3771900" y="0"/>
                </a:cubicBezTo>
                <a:cubicBezTo>
                  <a:pt x="3771400" y="8855"/>
                  <a:pt x="3772009" y="14521"/>
                  <a:pt x="3771900" y="18288"/>
                </a:cubicBezTo>
                <a:cubicBezTo>
                  <a:pt x="3458898" y="17742"/>
                  <a:pt x="3421743" y="-6827"/>
                  <a:pt x="3143250" y="18288"/>
                </a:cubicBezTo>
                <a:cubicBezTo>
                  <a:pt x="2864757" y="43403"/>
                  <a:pt x="2852800" y="27764"/>
                  <a:pt x="2627757" y="18288"/>
                </a:cubicBezTo>
                <a:cubicBezTo>
                  <a:pt x="2402714" y="8812"/>
                  <a:pt x="2240384" y="-3809"/>
                  <a:pt x="2112264" y="18288"/>
                </a:cubicBezTo>
                <a:cubicBezTo>
                  <a:pt x="1984144" y="40385"/>
                  <a:pt x="1648028" y="25259"/>
                  <a:pt x="1445895" y="18288"/>
                </a:cubicBezTo>
                <a:cubicBezTo>
                  <a:pt x="1243762" y="11317"/>
                  <a:pt x="1123026" y="22466"/>
                  <a:pt x="892683" y="18288"/>
                </a:cubicBezTo>
                <a:cubicBezTo>
                  <a:pt x="662340" y="14110"/>
                  <a:pt x="180978" y="-26198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3771900" h="18288" stroke="0" extrusionOk="0">
                <a:moveTo>
                  <a:pt x="0" y="0"/>
                </a:moveTo>
                <a:cubicBezTo>
                  <a:pt x="168080" y="-24280"/>
                  <a:pt x="426899" y="-27643"/>
                  <a:pt x="590931" y="0"/>
                </a:cubicBezTo>
                <a:cubicBezTo>
                  <a:pt x="754963" y="27643"/>
                  <a:pt x="943937" y="-964"/>
                  <a:pt x="1106424" y="0"/>
                </a:cubicBezTo>
                <a:cubicBezTo>
                  <a:pt x="1268911" y="964"/>
                  <a:pt x="1620128" y="24107"/>
                  <a:pt x="1810512" y="0"/>
                </a:cubicBezTo>
                <a:cubicBezTo>
                  <a:pt x="2000896" y="-24107"/>
                  <a:pt x="2173109" y="23508"/>
                  <a:pt x="2401443" y="0"/>
                </a:cubicBezTo>
                <a:cubicBezTo>
                  <a:pt x="2629777" y="-23508"/>
                  <a:pt x="2762620" y="-19902"/>
                  <a:pt x="2992374" y="0"/>
                </a:cubicBezTo>
                <a:cubicBezTo>
                  <a:pt x="3222128" y="19902"/>
                  <a:pt x="3483193" y="6322"/>
                  <a:pt x="3771900" y="0"/>
                </a:cubicBezTo>
                <a:cubicBezTo>
                  <a:pt x="3771002" y="7180"/>
                  <a:pt x="3772069" y="13790"/>
                  <a:pt x="3771900" y="18288"/>
                </a:cubicBezTo>
                <a:cubicBezTo>
                  <a:pt x="3466427" y="17166"/>
                  <a:pt x="3360902" y="-2444"/>
                  <a:pt x="3143250" y="18288"/>
                </a:cubicBezTo>
                <a:cubicBezTo>
                  <a:pt x="2925598" y="39020"/>
                  <a:pt x="2852709" y="34774"/>
                  <a:pt x="2627757" y="18288"/>
                </a:cubicBezTo>
                <a:cubicBezTo>
                  <a:pt x="2402805" y="1802"/>
                  <a:pt x="2156087" y="-12568"/>
                  <a:pt x="1999107" y="18288"/>
                </a:cubicBezTo>
                <a:cubicBezTo>
                  <a:pt x="1842127" y="49144"/>
                  <a:pt x="1528676" y="3672"/>
                  <a:pt x="1370457" y="18288"/>
                </a:cubicBezTo>
                <a:cubicBezTo>
                  <a:pt x="1212238" y="32905"/>
                  <a:pt x="1007440" y="24475"/>
                  <a:pt x="779526" y="18288"/>
                </a:cubicBezTo>
                <a:cubicBezTo>
                  <a:pt x="551612" y="12101"/>
                  <a:pt x="175765" y="8638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15" y="2798064"/>
            <a:ext cx="4095821" cy="3781093"/>
          </a:xfrm>
        </p:spPr>
        <p:txBody>
          <a:bodyPr anchor="t">
            <a:normAutofit fontScale="77500" lnSpcReduction="20000"/>
          </a:bodyPr>
          <a:lstStyle/>
          <a:p>
            <a:endParaRPr lang="en-US" sz="1900" dirty="0">
              <a:solidFill>
                <a:srgbClr val="FFFFFF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3500" dirty="0">
                <a:solidFill>
                  <a:srgbClr val="FFFFFF"/>
                </a:solidFill>
              </a:rPr>
              <a:t>Year 1: ₦3.0M revenue, ₦2.0M profit.</a:t>
            </a:r>
          </a:p>
          <a:p>
            <a:pPr>
              <a:lnSpc>
                <a:spcPct val="170000"/>
              </a:lnSpc>
            </a:pPr>
            <a:r>
              <a:rPr lang="en-US" sz="3500" dirty="0">
                <a:solidFill>
                  <a:srgbClr val="FFFFFF"/>
                </a:solidFill>
              </a:rPr>
              <a:t>Year 2: ₦10.2M revenue.</a:t>
            </a:r>
          </a:p>
          <a:p>
            <a:pPr>
              <a:lnSpc>
                <a:spcPct val="170000"/>
              </a:lnSpc>
            </a:pPr>
            <a:r>
              <a:rPr lang="en-US" sz="3500" dirty="0">
                <a:solidFill>
                  <a:srgbClr val="FFFFFF"/>
                </a:solidFill>
              </a:rPr>
              <a:t>Year 3: ₦23.5M revenue.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842" y="779175"/>
            <a:ext cx="2675696" cy="4608901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bg1"/>
                </a:solidFill>
              </a:rPr>
              <a:t>Team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124D14-AC61-CE55-A895-8C4FF40C03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608642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912768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73770"/>
            <a:ext cx="2415246" cy="202722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>
                <a:solidFill>
                  <a:srgbClr val="FFFFFF"/>
                </a:solidFill>
              </a:rPr>
              <a:t>Ask &amp; Use of Funds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24C865E-7CC2-6233-73DE-B9D2AC055B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4707537"/>
              </p:ext>
            </p:extLst>
          </p:nvPr>
        </p:nvGraphicFramePr>
        <p:xfrm>
          <a:off x="3672546" y="541606"/>
          <a:ext cx="5469168" cy="6006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8F59A4-4431-460D-8E49-6E65C189A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919B9C-5C01-47E4-B2F2-45F589208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85A82CE-D835-4542-BE8D-62A8F5A94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63D7EF0-3AC8-4029-B55D-EBDD733D3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147" y="365125"/>
            <a:ext cx="8317705" cy="1325563"/>
          </a:xfrm>
        </p:spPr>
        <p:txBody>
          <a:bodyPr>
            <a:normAutofit/>
          </a:bodyPr>
          <a:lstStyle/>
          <a:p>
            <a:r>
              <a:rPr lang="en-US" sz="3500"/>
              <a:t>Vision &amp; Impact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D9C7B97-FF5B-649B-C4AC-992B272E73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74756"/>
              </p:ext>
            </p:extLst>
          </p:nvPr>
        </p:nvGraphicFramePr>
        <p:xfrm>
          <a:off x="410766" y="2133600"/>
          <a:ext cx="8320087" cy="415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8F59A4-4431-460D-8E49-6E65C189A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919B9C-5C01-47E4-B2F2-45F589208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85A82CE-D835-4542-BE8D-62A8F5A94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63D7EF0-3AC8-4029-B55D-EBDD733D3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147" y="365125"/>
            <a:ext cx="8317705" cy="1325563"/>
          </a:xfrm>
        </p:spPr>
        <p:txBody>
          <a:bodyPr>
            <a:normAutofit/>
          </a:bodyPr>
          <a:lstStyle/>
          <a:p>
            <a:r>
              <a:rPr lang="en-US" sz="3500"/>
              <a:t>Thank You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30B2DFF-87AB-3A63-95C3-F68267AC67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201492"/>
              </p:ext>
            </p:extLst>
          </p:nvPr>
        </p:nvGraphicFramePr>
        <p:xfrm>
          <a:off x="410766" y="2133600"/>
          <a:ext cx="8320087" cy="415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386</Words>
  <Application>Microsoft Office PowerPoint</Application>
  <PresentationFormat>On-screen Show (4:3)</PresentationFormat>
  <Paragraphs>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ADLaM Display</vt:lpstr>
      <vt:lpstr>Arial</vt:lpstr>
      <vt:lpstr>Calibri</vt:lpstr>
      <vt:lpstr>Office Theme</vt:lpstr>
      <vt:lpstr>A Fantasy Webtoon Reader</vt:lpstr>
      <vt:lpstr>Problem / Opportunity</vt:lpstr>
      <vt:lpstr>Solution</vt:lpstr>
      <vt:lpstr>How It Works</vt:lpstr>
      <vt:lpstr>Market Size &amp; Target Audience</vt:lpstr>
      <vt:lpstr>Business Model</vt:lpstr>
      <vt:lpstr>Traction &amp; Validation</vt:lpstr>
      <vt:lpstr>Competitive Landscape</vt:lpstr>
      <vt:lpstr>Go-to-Market Strategy</vt:lpstr>
      <vt:lpstr>Financial Projections</vt:lpstr>
      <vt:lpstr>Team</vt:lpstr>
      <vt:lpstr>Ask &amp; Use of Funds</vt:lpstr>
      <vt:lpstr>Vision &amp; Impact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Princess Faith Odo</cp:lastModifiedBy>
  <cp:revision>2</cp:revision>
  <dcterms:created xsi:type="dcterms:W3CDTF">2013-01-27T09:14:16Z</dcterms:created>
  <dcterms:modified xsi:type="dcterms:W3CDTF">2025-07-08T12:40:26Z</dcterms:modified>
  <cp:category/>
</cp:coreProperties>
</file>