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5A7"/>
    <a:srgbClr val="E3306F"/>
    <a:srgbClr val="B21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F9B6E1-B0EB-4D07-B070-5A6B6E21985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8F1E72E-2832-499E-95A5-7D4E7FFCE84B}">
      <dgm:prSet/>
      <dgm:spPr/>
      <dgm:t>
        <a:bodyPr/>
        <a:lstStyle/>
        <a:p>
          <a:r>
            <a:rPr lang="en-US" dirty="0"/>
            <a:t>Dreamara: Digital resource kit for Nigerian female fantasy webtoon readers (18–30).</a:t>
          </a:r>
        </a:p>
      </dgm:t>
    </dgm:pt>
    <dgm:pt modelId="{D5C2C3A9-A9C6-409A-94D3-E711EDB55250}" type="parTrans" cxnId="{946C8568-A837-47E4-968B-B4DF154E2A2D}">
      <dgm:prSet/>
      <dgm:spPr/>
      <dgm:t>
        <a:bodyPr/>
        <a:lstStyle/>
        <a:p>
          <a:endParaRPr lang="en-US"/>
        </a:p>
      </dgm:t>
    </dgm:pt>
    <dgm:pt modelId="{12E4DC4E-1DC5-45B8-ACAC-00F7743A5426}" type="sibTrans" cxnId="{946C8568-A837-47E4-968B-B4DF154E2A2D}">
      <dgm:prSet/>
      <dgm:spPr/>
      <dgm:t>
        <a:bodyPr/>
        <a:lstStyle/>
        <a:p>
          <a:endParaRPr lang="en-US"/>
        </a:p>
      </dgm:t>
    </dgm:pt>
    <dgm:pt modelId="{1BE71133-05BA-4ADA-8FA2-CF0FD8AAA757}">
      <dgm:prSet/>
      <dgm:spPr/>
      <dgm:t>
        <a:bodyPr/>
        <a:lstStyle/>
        <a:p>
          <a:r>
            <a:rPr lang="en-US"/>
            <a:t>Offers payment guides, curated recommendations, digital assets, and private community.</a:t>
          </a:r>
        </a:p>
      </dgm:t>
    </dgm:pt>
    <dgm:pt modelId="{2004B275-83CE-4B50-98D2-EB53AF017F02}" type="parTrans" cxnId="{85532D12-88E6-403D-8639-CE9CD2FA395D}">
      <dgm:prSet/>
      <dgm:spPr/>
      <dgm:t>
        <a:bodyPr/>
        <a:lstStyle/>
        <a:p>
          <a:endParaRPr lang="en-US"/>
        </a:p>
      </dgm:t>
    </dgm:pt>
    <dgm:pt modelId="{5D2F4E08-6EA1-4BE6-AC90-5871F699D5A6}" type="sibTrans" cxnId="{85532D12-88E6-403D-8639-CE9CD2FA395D}">
      <dgm:prSet/>
      <dgm:spPr/>
      <dgm:t>
        <a:bodyPr/>
        <a:lstStyle/>
        <a:p>
          <a:endParaRPr lang="en-US"/>
        </a:p>
      </dgm:t>
    </dgm:pt>
    <dgm:pt modelId="{368C548E-E0B2-42F4-8E37-2AB43F84F49C}">
      <dgm:prSet/>
      <dgm:spPr/>
      <dgm:t>
        <a:bodyPr/>
        <a:lstStyle/>
        <a:p>
          <a:r>
            <a:rPr lang="en-US"/>
            <a:t>Empowers fans and generates revenue via subscriptions and affiliate partnerships.</a:t>
          </a:r>
        </a:p>
      </dgm:t>
    </dgm:pt>
    <dgm:pt modelId="{255A6FBE-6743-4936-A1BA-47A61A9391AF}" type="parTrans" cxnId="{FDB0DE31-FE38-4B2E-AB7E-55E602C3FEC4}">
      <dgm:prSet/>
      <dgm:spPr/>
      <dgm:t>
        <a:bodyPr/>
        <a:lstStyle/>
        <a:p>
          <a:endParaRPr lang="en-US"/>
        </a:p>
      </dgm:t>
    </dgm:pt>
    <dgm:pt modelId="{3B7817C7-0B9E-41E1-B362-41309A85C175}" type="sibTrans" cxnId="{FDB0DE31-FE38-4B2E-AB7E-55E602C3FEC4}">
      <dgm:prSet/>
      <dgm:spPr/>
      <dgm:t>
        <a:bodyPr/>
        <a:lstStyle/>
        <a:p>
          <a:endParaRPr lang="en-US"/>
        </a:p>
      </dgm:t>
    </dgm:pt>
    <dgm:pt modelId="{D193BDEA-A8A9-4776-90BB-F4E0ACD8E8B4}">
      <dgm:prSet/>
      <dgm:spPr/>
      <dgm:t>
        <a:bodyPr/>
        <a:lstStyle/>
        <a:p>
          <a:r>
            <a:rPr lang="en-US"/>
            <a:t>Mission: Bridge access gaps with localized digital solutions.</a:t>
          </a:r>
        </a:p>
      </dgm:t>
    </dgm:pt>
    <dgm:pt modelId="{D07BA013-FEF5-4DB8-89B4-3F32F87C4B12}" type="parTrans" cxnId="{CD55C013-1974-46A1-872D-DBAEBF5E9B03}">
      <dgm:prSet/>
      <dgm:spPr/>
      <dgm:t>
        <a:bodyPr/>
        <a:lstStyle/>
        <a:p>
          <a:endParaRPr lang="en-US"/>
        </a:p>
      </dgm:t>
    </dgm:pt>
    <dgm:pt modelId="{0E19AF1D-4850-49E2-A61E-1C3935480078}" type="sibTrans" cxnId="{CD55C013-1974-46A1-872D-DBAEBF5E9B03}">
      <dgm:prSet/>
      <dgm:spPr/>
      <dgm:t>
        <a:bodyPr/>
        <a:lstStyle/>
        <a:p>
          <a:endParaRPr lang="en-US"/>
        </a:p>
      </dgm:t>
    </dgm:pt>
    <dgm:pt modelId="{E33D372E-D5FE-4B66-8B79-6BFD3AE08444}">
      <dgm:prSet/>
      <dgm:spPr/>
      <dgm:t>
        <a:bodyPr/>
        <a:lstStyle/>
        <a:p>
          <a:r>
            <a:rPr lang="en-US"/>
            <a:t>Vision: Leading Afro-fantasy fan platform with creator-supported ecosystem.</a:t>
          </a:r>
        </a:p>
      </dgm:t>
    </dgm:pt>
    <dgm:pt modelId="{4048AC42-6B28-48DC-9625-E675B2E9AA05}" type="parTrans" cxnId="{731B8DD7-AF6F-4F1A-A86D-931932A4C737}">
      <dgm:prSet/>
      <dgm:spPr/>
      <dgm:t>
        <a:bodyPr/>
        <a:lstStyle/>
        <a:p>
          <a:endParaRPr lang="en-US"/>
        </a:p>
      </dgm:t>
    </dgm:pt>
    <dgm:pt modelId="{4D99D9D0-A498-42FC-83C6-1F7511BD9279}" type="sibTrans" cxnId="{731B8DD7-AF6F-4F1A-A86D-931932A4C737}">
      <dgm:prSet/>
      <dgm:spPr/>
      <dgm:t>
        <a:bodyPr/>
        <a:lstStyle/>
        <a:p>
          <a:endParaRPr lang="en-US"/>
        </a:p>
      </dgm:t>
    </dgm:pt>
    <dgm:pt modelId="{A562C531-44A8-4ECE-9E98-C5D69C22F447}" type="pres">
      <dgm:prSet presAssocID="{98F9B6E1-B0EB-4D07-B070-5A6B6E219857}" presName="diagram" presStyleCnt="0">
        <dgm:presLayoutVars>
          <dgm:dir/>
          <dgm:resizeHandles val="exact"/>
        </dgm:presLayoutVars>
      </dgm:prSet>
      <dgm:spPr/>
    </dgm:pt>
    <dgm:pt modelId="{EC0AE8F0-F13C-4958-8289-E05B6738E959}" type="pres">
      <dgm:prSet presAssocID="{C8F1E72E-2832-499E-95A5-7D4E7FFCE84B}" presName="node" presStyleLbl="node1" presStyleIdx="0" presStyleCnt="5">
        <dgm:presLayoutVars>
          <dgm:bulletEnabled val="1"/>
        </dgm:presLayoutVars>
      </dgm:prSet>
      <dgm:spPr/>
    </dgm:pt>
    <dgm:pt modelId="{D9CD11CE-5621-4912-9E6B-3C20C59B925B}" type="pres">
      <dgm:prSet presAssocID="{12E4DC4E-1DC5-45B8-ACAC-00F7743A5426}" presName="sibTrans" presStyleCnt="0"/>
      <dgm:spPr/>
    </dgm:pt>
    <dgm:pt modelId="{AF963CDD-1D8D-478C-B9B8-54065057AE59}" type="pres">
      <dgm:prSet presAssocID="{1BE71133-05BA-4ADA-8FA2-CF0FD8AAA757}" presName="node" presStyleLbl="node1" presStyleIdx="1" presStyleCnt="5">
        <dgm:presLayoutVars>
          <dgm:bulletEnabled val="1"/>
        </dgm:presLayoutVars>
      </dgm:prSet>
      <dgm:spPr/>
    </dgm:pt>
    <dgm:pt modelId="{0AADD18F-85B0-47E5-BA16-986F8DABD513}" type="pres">
      <dgm:prSet presAssocID="{5D2F4E08-6EA1-4BE6-AC90-5871F699D5A6}" presName="sibTrans" presStyleCnt="0"/>
      <dgm:spPr/>
    </dgm:pt>
    <dgm:pt modelId="{41142397-B3DD-4AD8-B782-FDA086F7BB33}" type="pres">
      <dgm:prSet presAssocID="{368C548E-E0B2-42F4-8E37-2AB43F84F49C}" presName="node" presStyleLbl="node1" presStyleIdx="2" presStyleCnt="5">
        <dgm:presLayoutVars>
          <dgm:bulletEnabled val="1"/>
        </dgm:presLayoutVars>
      </dgm:prSet>
      <dgm:spPr/>
    </dgm:pt>
    <dgm:pt modelId="{E2E4D205-A7FE-44DD-9535-5D54AB01C5C4}" type="pres">
      <dgm:prSet presAssocID="{3B7817C7-0B9E-41E1-B362-41309A85C175}" presName="sibTrans" presStyleCnt="0"/>
      <dgm:spPr/>
    </dgm:pt>
    <dgm:pt modelId="{96F80055-6DDD-492C-B33F-38891BBE85E2}" type="pres">
      <dgm:prSet presAssocID="{D193BDEA-A8A9-4776-90BB-F4E0ACD8E8B4}" presName="node" presStyleLbl="node1" presStyleIdx="3" presStyleCnt="5">
        <dgm:presLayoutVars>
          <dgm:bulletEnabled val="1"/>
        </dgm:presLayoutVars>
      </dgm:prSet>
      <dgm:spPr/>
    </dgm:pt>
    <dgm:pt modelId="{8A4C23B5-860F-4BF3-B014-FAFBE7513CA8}" type="pres">
      <dgm:prSet presAssocID="{0E19AF1D-4850-49E2-A61E-1C3935480078}" presName="sibTrans" presStyleCnt="0"/>
      <dgm:spPr/>
    </dgm:pt>
    <dgm:pt modelId="{15A4B59F-4743-4872-A331-B96153272B30}" type="pres">
      <dgm:prSet presAssocID="{E33D372E-D5FE-4B66-8B79-6BFD3AE08444}" presName="node" presStyleLbl="node1" presStyleIdx="4" presStyleCnt="5">
        <dgm:presLayoutVars>
          <dgm:bulletEnabled val="1"/>
        </dgm:presLayoutVars>
      </dgm:prSet>
      <dgm:spPr/>
    </dgm:pt>
  </dgm:ptLst>
  <dgm:cxnLst>
    <dgm:cxn modelId="{85532D12-88E6-403D-8639-CE9CD2FA395D}" srcId="{98F9B6E1-B0EB-4D07-B070-5A6B6E219857}" destId="{1BE71133-05BA-4ADA-8FA2-CF0FD8AAA757}" srcOrd="1" destOrd="0" parTransId="{2004B275-83CE-4B50-98D2-EB53AF017F02}" sibTransId="{5D2F4E08-6EA1-4BE6-AC90-5871F699D5A6}"/>
    <dgm:cxn modelId="{CD55C013-1974-46A1-872D-DBAEBF5E9B03}" srcId="{98F9B6E1-B0EB-4D07-B070-5A6B6E219857}" destId="{D193BDEA-A8A9-4776-90BB-F4E0ACD8E8B4}" srcOrd="3" destOrd="0" parTransId="{D07BA013-FEF5-4DB8-89B4-3F32F87C4B12}" sibTransId="{0E19AF1D-4850-49E2-A61E-1C3935480078}"/>
    <dgm:cxn modelId="{11846A24-0774-4A7A-86C6-4BBDF0FDD837}" type="presOf" srcId="{C8F1E72E-2832-499E-95A5-7D4E7FFCE84B}" destId="{EC0AE8F0-F13C-4958-8289-E05B6738E959}" srcOrd="0" destOrd="0" presId="urn:microsoft.com/office/officeart/2005/8/layout/default"/>
    <dgm:cxn modelId="{FDB0DE31-FE38-4B2E-AB7E-55E602C3FEC4}" srcId="{98F9B6E1-B0EB-4D07-B070-5A6B6E219857}" destId="{368C548E-E0B2-42F4-8E37-2AB43F84F49C}" srcOrd="2" destOrd="0" parTransId="{255A6FBE-6743-4936-A1BA-47A61A9391AF}" sibTransId="{3B7817C7-0B9E-41E1-B362-41309A85C175}"/>
    <dgm:cxn modelId="{817D6039-7700-45EA-ABCD-5719C3F3D345}" type="presOf" srcId="{E33D372E-D5FE-4B66-8B79-6BFD3AE08444}" destId="{15A4B59F-4743-4872-A331-B96153272B30}" srcOrd="0" destOrd="0" presId="urn:microsoft.com/office/officeart/2005/8/layout/default"/>
    <dgm:cxn modelId="{946C8568-A837-47E4-968B-B4DF154E2A2D}" srcId="{98F9B6E1-B0EB-4D07-B070-5A6B6E219857}" destId="{C8F1E72E-2832-499E-95A5-7D4E7FFCE84B}" srcOrd="0" destOrd="0" parTransId="{D5C2C3A9-A9C6-409A-94D3-E711EDB55250}" sibTransId="{12E4DC4E-1DC5-45B8-ACAC-00F7743A5426}"/>
    <dgm:cxn modelId="{4CFA638B-3278-429E-AFB1-B1432833CCED}" type="presOf" srcId="{D193BDEA-A8A9-4776-90BB-F4E0ACD8E8B4}" destId="{96F80055-6DDD-492C-B33F-38891BBE85E2}" srcOrd="0" destOrd="0" presId="urn:microsoft.com/office/officeart/2005/8/layout/default"/>
    <dgm:cxn modelId="{C7222DA9-6E93-484D-ACE8-6A599F70D089}" type="presOf" srcId="{1BE71133-05BA-4ADA-8FA2-CF0FD8AAA757}" destId="{AF963CDD-1D8D-478C-B9B8-54065057AE59}" srcOrd="0" destOrd="0" presId="urn:microsoft.com/office/officeart/2005/8/layout/default"/>
    <dgm:cxn modelId="{DBCED3CA-1D57-4B24-87B0-1E1E462E4963}" type="presOf" srcId="{98F9B6E1-B0EB-4D07-B070-5A6B6E219857}" destId="{A562C531-44A8-4ECE-9E98-C5D69C22F447}" srcOrd="0" destOrd="0" presId="urn:microsoft.com/office/officeart/2005/8/layout/default"/>
    <dgm:cxn modelId="{731B8DD7-AF6F-4F1A-A86D-931932A4C737}" srcId="{98F9B6E1-B0EB-4D07-B070-5A6B6E219857}" destId="{E33D372E-D5FE-4B66-8B79-6BFD3AE08444}" srcOrd="4" destOrd="0" parTransId="{4048AC42-6B28-48DC-9625-E675B2E9AA05}" sibTransId="{4D99D9D0-A498-42FC-83C6-1F7511BD9279}"/>
    <dgm:cxn modelId="{EBD5DFEA-A047-43B8-AEEC-4F4A9B31E8F4}" type="presOf" srcId="{368C548E-E0B2-42F4-8E37-2AB43F84F49C}" destId="{41142397-B3DD-4AD8-B782-FDA086F7BB33}" srcOrd="0" destOrd="0" presId="urn:microsoft.com/office/officeart/2005/8/layout/default"/>
    <dgm:cxn modelId="{4065F608-AE58-4BF5-AD8C-67D5FEE6A097}" type="presParOf" srcId="{A562C531-44A8-4ECE-9E98-C5D69C22F447}" destId="{EC0AE8F0-F13C-4958-8289-E05B6738E959}" srcOrd="0" destOrd="0" presId="urn:microsoft.com/office/officeart/2005/8/layout/default"/>
    <dgm:cxn modelId="{FCAFDB01-C798-411C-96EC-BCDEAB18666C}" type="presParOf" srcId="{A562C531-44A8-4ECE-9E98-C5D69C22F447}" destId="{D9CD11CE-5621-4912-9E6B-3C20C59B925B}" srcOrd="1" destOrd="0" presId="urn:microsoft.com/office/officeart/2005/8/layout/default"/>
    <dgm:cxn modelId="{B213AD4A-CABE-4338-B15C-667DAF84F8FB}" type="presParOf" srcId="{A562C531-44A8-4ECE-9E98-C5D69C22F447}" destId="{AF963CDD-1D8D-478C-B9B8-54065057AE59}" srcOrd="2" destOrd="0" presId="urn:microsoft.com/office/officeart/2005/8/layout/default"/>
    <dgm:cxn modelId="{111D7450-8B07-437B-B938-495336EACFAB}" type="presParOf" srcId="{A562C531-44A8-4ECE-9E98-C5D69C22F447}" destId="{0AADD18F-85B0-47E5-BA16-986F8DABD513}" srcOrd="3" destOrd="0" presId="urn:microsoft.com/office/officeart/2005/8/layout/default"/>
    <dgm:cxn modelId="{72E41180-2FDE-448B-ACB7-37A62831CC9E}" type="presParOf" srcId="{A562C531-44A8-4ECE-9E98-C5D69C22F447}" destId="{41142397-B3DD-4AD8-B782-FDA086F7BB33}" srcOrd="4" destOrd="0" presId="urn:microsoft.com/office/officeart/2005/8/layout/default"/>
    <dgm:cxn modelId="{6056B2D2-0B1D-4995-819E-3F501D646135}" type="presParOf" srcId="{A562C531-44A8-4ECE-9E98-C5D69C22F447}" destId="{E2E4D205-A7FE-44DD-9535-5D54AB01C5C4}" srcOrd="5" destOrd="0" presId="urn:microsoft.com/office/officeart/2005/8/layout/default"/>
    <dgm:cxn modelId="{4984BB1A-1111-4BD5-85AC-178183D14FF0}" type="presParOf" srcId="{A562C531-44A8-4ECE-9E98-C5D69C22F447}" destId="{96F80055-6DDD-492C-B33F-38891BBE85E2}" srcOrd="6" destOrd="0" presId="urn:microsoft.com/office/officeart/2005/8/layout/default"/>
    <dgm:cxn modelId="{60EA5C15-A408-46CD-8B90-AF0B09FFEFBC}" type="presParOf" srcId="{A562C531-44A8-4ECE-9E98-C5D69C22F447}" destId="{8A4C23B5-860F-4BF3-B014-FAFBE7513CA8}" srcOrd="7" destOrd="0" presId="urn:microsoft.com/office/officeart/2005/8/layout/default"/>
    <dgm:cxn modelId="{2D59EA1B-FEA6-433E-B0E3-05552838FCD3}" type="presParOf" srcId="{A562C531-44A8-4ECE-9E98-C5D69C22F447}" destId="{15A4B59F-4743-4872-A331-B96153272B3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3BC5F5-210C-4764-B470-797492CF424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F148547-68F5-4C3E-828D-08A5349C2AD4}">
      <dgm:prSet/>
      <dgm:spPr/>
      <dgm:t>
        <a:bodyPr/>
        <a:lstStyle/>
        <a:p>
          <a:r>
            <a:rPr lang="en-US"/>
            <a:t>Webtoon Payment Playbook: Naira payment and virtual card guidance.</a:t>
          </a:r>
        </a:p>
      </dgm:t>
    </dgm:pt>
    <dgm:pt modelId="{F1DA9F9E-139F-4FB1-B209-75E730345258}" type="parTrans" cxnId="{22722221-001F-4EBE-91B4-116C50339CCC}">
      <dgm:prSet/>
      <dgm:spPr/>
      <dgm:t>
        <a:bodyPr/>
        <a:lstStyle/>
        <a:p>
          <a:endParaRPr lang="en-US"/>
        </a:p>
      </dgm:t>
    </dgm:pt>
    <dgm:pt modelId="{09F722E0-240D-46AB-AF12-4607CA2FF9CA}" type="sibTrans" cxnId="{22722221-001F-4EBE-91B4-116C50339CCC}">
      <dgm:prSet/>
      <dgm:spPr/>
      <dgm:t>
        <a:bodyPr/>
        <a:lstStyle/>
        <a:p>
          <a:endParaRPr lang="en-US"/>
        </a:p>
      </dgm:t>
    </dgm:pt>
    <dgm:pt modelId="{FF29EFBC-5874-4E16-8729-2DB11329CA6E}">
      <dgm:prSet/>
      <dgm:spPr/>
      <dgm:t>
        <a:bodyPr/>
        <a:lstStyle/>
        <a:p>
          <a:r>
            <a:rPr lang="en-US"/>
            <a:t>Curated 2025 Fantasy List: Personalized recommendations.</a:t>
          </a:r>
        </a:p>
      </dgm:t>
    </dgm:pt>
    <dgm:pt modelId="{DC5EB255-A0E2-4DF0-80A0-DD9258AD4A20}" type="parTrans" cxnId="{CE402590-2255-4344-8F66-1A94CAD61266}">
      <dgm:prSet/>
      <dgm:spPr/>
      <dgm:t>
        <a:bodyPr/>
        <a:lstStyle/>
        <a:p>
          <a:endParaRPr lang="en-US"/>
        </a:p>
      </dgm:t>
    </dgm:pt>
    <dgm:pt modelId="{4C58F473-223A-48F2-8041-750DAAD65875}" type="sibTrans" cxnId="{CE402590-2255-4344-8F66-1A94CAD61266}">
      <dgm:prSet/>
      <dgm:spPr/>
      <dgm:t>
        <a:bodyPr/>
        <a:lstStyle/>
        <a:p>
          <a:endParaRPr lang="en-US"/>
        </a:p>
      </dgm:t>
    </dgm:pt>
    <dgm:pt modelId="{37B8F25C-DE73-4CAE-9D17-58859534E183}">
      <dgm:prSet/>
      <dgm:spPr/>
      <dgm:t>
        <a:bodyPr/>
        <a:lstStyle/>
        <a:p>
          <a:r>
            <a:rPr lang="en-US"/>
            <a:t>Digital Flex Pack: Stickers, templates, avatar badges.</a:t>
          </a:r>
        </a:p>
      </dgm:t>
    </dgm:pt>
    <dgm:pt modelId="{12081276-C170-4FDD-9AAF-D716A6DE54BE}" type="parTrans" cxnId="{D977E5B2-04B3-4ABC-86AE-792C607D7DA7}">
      <dgm:prSet/>
      <dgm:spPr/>
      <dgm:t>
        <a:bodyPr/>
        <a:lstStyle/>
        <a:p>
          <a:endParaRPr lang="en-US"/>
        </a:p>
      </dgm:t>
    </dgm:pt>
    <dgm:pt modelId="{126B4DBA-F637-49D7-8FD0-C13ED99957DD}" type="sibTrans" cxnId="{D977E5B2-04B3-4ABC-86AE-792C607D7DA7}">
      <dgm:prSet/>
      <dgm:spPr/>
      <dgm:t>
        <a:bodyPr/>
        <a:lstStyle/>
        <a:p>
          <a:endParaRPr lang="en-US"/>
        </a:p>
      </dgm:t>
    </dgm:pt>
    <dgm:pt modelId="{75FCECB3-03E7-40F3-886D-22958681582B}">
      <dgm:prSet/>
      <dgm:spPr/>
      <dgm:t>
        <a:bodyPr/>
        <a:lstStyle/>
        <a:p>
          <a:r>
            <a:rPr lang="en-US"/>
            <a:t>Community Access: Exclusive Telegram hub with updates and challenges.</a:t>
          </a:r>
        </a:p>
      </dgm:t>
    </dgm:pt>
    <dgm:pt modelId="{424EDE39-ED60-409F-B4F8-5361198F4FBC}" type="parTrans" cxnId="{F321FDA2-67DE-4D3D-A2BF-E3DB8566DA4F}">
      <dgm:prSet/>
      <dgm:spPr/>
      <dgm:t>
        <a:bodyPr/>
        <a:lstStyle/>
        <a:p>
          <a:endParaRPr lang="en-US"/>
        </a:p>
      </dgm:t>
    </dgm:pt>
    <dgm:pt modelId="{8115149B-F318-4E56-8C39-4DF02689EEB2}" type="sibTrans" cxnId="{F321FDA2-67DE-4D3D-A2BF-E3DB8566DA4F}">
      <dgm:prSet/>
      <dgm:spPr/>
      <dgm:t>
        <a:bodyPr/>
        <a:lstStyle/>
        <a:p>
          <a:endParaRPr lang="en-US"/>
        </a:p>
      </dgm:t>
    </dgm:pt>
    <dgm:pt modelId="{36F0B6FE-B39E-40A6-9981-6A9AA944C37C}" type="pres">
      <dgm:prSet presAssocID="{623BC5F5-210C-4764-B470-797492CF4242}" presName="root" presStyleCnt="0">
        <dgm:presLayoutVars>
          <dgm:dir/>
          <dgm:resizeHandles val="exact"/>
        </dgm:presLayoutVars>
      </dgm:prSet>
      <dgm:spPr/>
    </dgm:pt>
    <dgm:pt modelId="{98AE98DF-6C9C-4E1C-B0A9-16DDF1591EC2}" type="pres">
      <dgm:prSet presAssocID="{5F148547-68F5-4C3E-828D-08A5349C2AD4}" presName="compNode" presStyleCnt="0"/>
      <dgm:spPr/>
    </dgm:pt>
    <dgm:pt modelId="{52480AAB-7634-4AB7-A75D-E6BE4663058C}" type="pres">
      <dgm:prSet presAssocID="{5F148547-68F5-4C3E-828D-08A5349C2AD4}" presName="bgRect" presStyleLbl="bgShp" presStyleIdx="0" presStyleCnt="4"/>
      <dgm:spPr/>
    </dgm:pt>
    <dgm:pt modelId="{313ED0E4-B0D2-4D94-8780-A20A2BDABFD6}" type="pres">
      <dgm:prSet presAssocID="{5F148547-68F5-4C3E-828D-08A5349C2AD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0F2FBF7F-CF30-4826-A68A-670853933371}" type="pres">
      <dgm:prSet presAssocID="{5F148547-68F5-4C3E-828D-08A5349C2AD4}" presName="spaceRect" presStyleCnt="0"/>
      <dgm:spPr/>
    </dgm:pt>
    <dgm:pt modelId="{0D2A3023-E712-4B43-AD9C-174A20E0295C}" type="pres">
      <dgm:prSet presAssocID="{5F148547-68F5-4C3E-828D-08A5349C2AD4}" presName="parTx" presStyleLbl="revTx" presStyleIdx="0" presStyleCnt="4">
        <dgm:presLayoutVars>
          <dgm:chMax val="0"/>
          <dgm:chPref val="0"/>
        </dgm:presLayoutVars>
      </dgm:prSet>
      <dgm:spPr/>
    </dgm:pt>
    <dgm:pt modelId="{943CF6AA-80D6-4D41-B6BF-4D21B97B2071}" type="pres">
      <dgm:prSet presAssocID="{09F722E0-240D-46AB-AF12-4607CA2FF9CA}" presName="sibTrans" presStyleCnt="0"/>
      <dgm:spPr/>
    </dgm:pt>
    <dgm:pt modelId="{228536B2-372B-42B5-B2D1-A928C88C9B4A}" type="pres">
      <dgm:prSet presAssocID="{FF29EFBC-5874-4E16-8729-2DB11329CA6E}" presName="compNode" presStyleCnt="0"/>
      <dgm:spPr/>
    </dgm:pt>
    <dgm:pt modelId="{AB53A0F1-3DAC-412C-B30F-561D86542426}" type="pres">
      <dgm:prSet presAssocID="{FF29EFBC-5874-4E16-8729-2DB11329CA6E}" presName="bgRect" presStyleLbl="bgShp" presStyleIdx="1" presStyleCnt="4"/>
      <dgm:spPr/>
    </dgm:pt>
    <dgm:pt modelId="{EB9619B1-61CF-4A13-9718-C61EF0CA5DC4}" type="pres">
      <dgm:prSet presAssocID="{FF29EFBC-5874-4E16-8729-2DB11329CA6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ty Mask"/>
        </a:ext>
      </dgm:extLst>
    </dgm:pt>
    <dgm:pt modelId="{C3758A29-A25F-49B3-8B25-E737EB84AE45}" type="pres">
      <dgm:prSet presAssocID="{FF29EFBC-5874-4E16-8729-2DB11329CA6E}" presName="spaceRect" presStyleCnt="0"/>
      <dgm:spPr/>
    </dgm:pt>
    <dgm:pt modelId="{75135828-E00F-44C6-BFED-1E348B90C0CD}" type="pres">
      <dgm:prSet presAssocID="{FF29EFBC-5874-4E16-8729-2DB11329CA6E}" presName="parTx" presStyleLbl="revTx" presStyleIdx="1" presStyleCnt="4">
        <dgm:presLayoutVars>
          <dgm:chMax val="0"/>
          <dgm:chPref val="0"/>
        </dgm:presLayoutVars>
      </dgm:prSet>
      <dgm:spPr/>
    </dgm:pt>
    <dgm:pt modelId="{1E1C5BEC-A694-4603-AF8E-460BD0BFFBA7}" type="pres">
      <dgm:prSet presAssocID="{4C58F473-223A-48F2-8041-750DAAD65875}" presName="sibTrans" presStyleCnt="0"/>
      <dgm:spPr/>
    </dgm:pt>
    <dgm:pt modelId="{AEDE44C2-5BFC-4E19-B3B6-3BF3C3CA5A39}" type="pres">
      <dgm:prSet presAssocID="{37B8F25C-DE73-4CAE-9D17-58859534E183}" presName="compNode" presStyleCnt="0"/>
      <dgm:spPr/>
    </dgm:pt>
    <dgm:pt modelId="{D3E44405-2AAE-4AAB-9F4E-1E8B8DB52B70}" type="pres">
      <dgm:prSet presAssocID="{37B8F25C-DE73-4CAE-9D17-58859534E183}" presName="bgRect" presStyleLbl="bgShp" presStyleIdx="2" presStyleCnt="4"/>
      <dgm:spPr/>
    </dgm:pt>
    <dgm:pt modelId="{72929769-C39B-4AC2-87EF-B2EA4168B61B}" type="pres">
      <dgm:prSet presAssocID="{37B8F25C-DE73-4CAE-9D17-58859534E18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16BDE05C-7CE0-46BD-B2DB-A958441E81F2}" type="pres">
      <dgm:prSet presAssocID="{37B8F25C-DE73-4CAE-9D17-58859534E183}" presName="spaceRect" presStyleCnt="0"/>
      <dgm:spPr/>
    </dgm:pt>
    <dgm:pt modelId="{94528E3F-38FA-40C4-976A-02BD38C512A9}" type="pres">
      <dgm:prSet presAssocID="{37B8F25C-DE73-4CAE-9D17-58859534E183}" presName="parTx" presStyleLbl="revTx" presStyleIdx="2" presStyleCnt="4">
        <dgm:presLayoutVars>
          <dgm:chMax val="0"/>
          <dgm:chPref val="0"/>
        </dgm:presLayoutVars>
      </dgm:prSet>
      <dgm:spPr/>
    </dgm:pt>
    <dgm:pt modelId="{C59203DA-B6BD-49A4-8A33-3A059950BCA4}" type="pres">
      <dgm:prSet presAssocID="{126B4DBA-F637-49D7-8FD0-C13ED99957DD}" presName="sibTrans" presStyleCnt="0"/>
      <dgm:spPr/>
    </dgm:pt>
    <dgm:pt modelId="{0FB7584F-6098-41CF-9097-8C99A58ABADB}" type="pres">
      <dgm:prSet presAssocID="{75FCECB3-03E7-40F3-886D-22958681582B}" presName="compNode" presStyleCnt="0"/>
      <dgm:spPr/>
    </dgm:pt>
    <dgm:pt modelId="{0889BE02-0D28-42AD-8915-865E3BE28AE7}" type="pres">
      <dgm:prSet presAssocID="{75FCECB3-03E7-40F3-886D-22958681582B}" presName="bgRect" presStyleLbl="bgShp" presStyleIdx="3" presStyleCnt="4"/>
      <dgm:spPr/>
    </dgm:pt>
    <dgm:pt modelId="{4C3F38D1-5558-4757-BD8F-F9F241C4EE78}" type="pres">
      <dgm:prSet presAssocID="{75FCECB3-03E7-40F3-886D-22958681582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9618F9F8-94C7-404F-8994-AF4385D90F04}" type="pres">
      <dgm:prSet presAssocID="{75FCECB3-03E7-40F3-886D-22958681582B}" presName="spaceRect" presStyleCnt="0"/>
      <dgm:spPr/>
    </dgm:pt>
    <dgm:pt modelId="{1F3CC758-F000-418E-8997-191BB451E280}" type="pres">
      <dgm:prSet presAssocID="{75FCECB3-03E7-40F3-886D-22958681582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C786204-3748-483B-AAA8-F11F68D77073}" type="presOf" srcId="{FF29EFBC-5874-4E16-8729-2DB11329CA6E}" destId="{75135828-E00F-44C6-BFED-1E348B90C0CD}" srcOrd="0" destOrd="0" presId="urn:microsoft.com/office/officeart/2018/2/layout/IconVerticalSolidList"/>
    <dgm:cxn modelId="{22722221-001F-4EBE-91B4-116C50339CCC}" srcId="{623BC5F5-210C-4764-B470-797492CF4242}" destId="{5F148547-68F5-4C3E-828D-08A5349C2AD4}" srcOrd="0" destOrd="0" parTransId="{F1DA9F9E-139F-4FB1-B209-75E730345258}" sibTransId="{09F722E0-240D-46AB-AF12-4607CA2FF9CA}"/>
    <dgm:cxn modelId="{C416E637-0785-4680-B8DF-D12F8A260B00}" type="presOf" srcId="{5F148547-68F5-4C3E-828D-08A5349C2AD4}" destId="{0D2A3023-E712-4B43-AD9C-174A20E0295C}" srcOrd="0" destOrd="0" presId="urn:microsoft.com/office/officeart/2018/2/layout/IconVerticalSolidList"/>
    <dgm:cxn modelId="{CE402590-2255-4344-8F66-1A94CAD61266}" srcId="{623BC5F5-210C-4764-B470-797492CF4242}" destId="{FF29EFBC-5874-4E16-8729-2DB11329CA6E}" srcOrd="1" destOrd="0" parTransId="{DC5EB255-A0E2-4DF0-80A0-DD9258AD4A20}" sibTransId="{4C58F473-223A-48F2-8041-750DAAD65875}"/>
    <dgm:cxn modelId="{4788CC93-3690-4C70-A42F-3E79B987CEB6}" type="presOf" srcId="{75FCECB3-03E7-40F3-886D-22958681582B}" destId="{1F3CC758-F000-418E-8997-191BB451E280}" srcOrd="0" destOrd="0" presId="urn:microsoft.com/office/officeart/2018/2/layout/IconVerticalSolidList"/>
    <dgm:cxn modelId="{F321FDA2-67DE-4D3D-A2BF-E3DB8566DA4F}" srcId="{623BC5F5-210C-4764-B470-797492CF4242}" destId="{75FCECB3-03E7-40F3-886D-22958681582B}" srcOrd="3" destOrd="0" parTransId="{424EDE39-ED60-409F-B4F8-5361198F4FBC}" sibTransId="{8115149B-F318-4E56-8C39-4DF02689EEB2}"/>
    <dgm:cxn modelId="{D977E5B2-04B3-4ABC-86AE-792C607D7DA7}" srcId="{623BC5F5-210C-4764-B470-797492CF4242}" destId="{37B8F25C-DE73-4CAE-9D17-58859534E183}" srcOrd="2" destOrd="0" parTransId="{12081276-C170-4FDD-9AAF-D716A6DE54BE}" sibTransId="{126B4DBA-F637-49D7-8FD0-C13ED99957DD}"/>
    <dgm:cxn modelId="{BE56E2D6-D151-436A-9BE2-F46020A0FCB8}" type="presOf" srcId="{37B8F25C-DE73-4CAE-9D17-58859534E183}" destId="{94528E3F-38FA-40C4-976A-02BD38C512A9}" srcOrd="0" destOrd="0" presId="urn:microsoft.com/office/officeart/2018/2/layout/IconVerticalSolidList"/>
    <dgm:cxn modelId="{205A46DA-D4E8-4EC8-A3D9-955E125DF5A6}" type="presOf" srcId="{623BC5F5-210C-4764-B470-797492CF4242}" destId="{36F0B6FE-B39E-40A6-9981-6A9AA944C37C}" srcOrd="0" destOrd="0" presId="urn:microsoft.com/office/officeart/2018/2/layout/IconVerticalSolidList"/>
    <dgm:cxn modelId="{E30262DA-1303-433D-8404-14F1D2644D95}" type="presParOf" srcId="{36F0B6FE-B39E-40A6-9981-6A9AA944C37C}" destId="{98AE98DF-6C9C-4E1C-B0A9-16DDF1591EC2}" srcOrd="0" destOrd="0" presId="urn:microsoft.com/office/officeart/2018/2/layout/IconVerticalSolidList"/>
    <dgm:cxn modelId="{FAE43AAB-5541-4F56-A2DE-37FC3F2826D9}" type="presParOf" srcId="{98AE98DF-6C9C-4E1C-B0A9-16DDF1591EC2}" destId="{52480AAB-7634-4AB7-A75D-E6BE4663058C}" srcOrd="0" destOrd="0" presId="urn:microsoft.com/office/officeart/2018/2/layout/IconVerticalSolidList"/>
    <dgm:cxn modelId="{0C014237-F83D-48F6-884F-305918C602DE}" type="presParOf" srcId="{98AE98DF-6C9C-4E1C-B0A9-16DDF1591EC2}" destId="{313ED0E4-B0D2-4D94-8780-A20A2BDABFD6}" srcOrd="1" destOrd="0" presId="urn:microsoft.com/office/officeart/2018/2/layout/IconVerticalSolidList"/>
    <dgm:cxn modelId="{1BF92446-9671-4C05-B4D4-B6CA23DA849F}" type="presParOf" srcId="{98AE98DF-6C9C-4E1C-B0A9-16DDF1591EC2}" destId="{0F2FBF7F-CF30-4826-A68A-670853933371}" srcOrd="2" destOrd="0" presId="urn:microsoft.com/office/officeart/2018/2/layout/IconVerticalSolidList"/>
    <dgm:cxn modelId="{CD94E080-B7F7-4691-A790-23B4B0B668AD}" type="presParOf" srcId="{98AE98DF-6C9C-4E1C-B0A9-16DDF1591EC2}" destId="{0D2A3023-E712-4B43-AD9C-174A20E0295C}" srcOrd="3" destOrd="0" presId="urn:microsoft.com/office/officeart/2018/2/layout/IconVerticalSolidList"/>
    <dgm:cxn modelId="{5873ECD2-8D59-454F-BB74-DE0EB0618FE1}" type="presParOf" srcId="{36F0B6FE-B39E-40A6-9981-6A9AA944C37C}" destId="{943CF6AA-80D6-4D41-B6BF-4D21B97B2071}" srcOrd="1" destOrd="0" presId="urn:microsoft.com/office/officeart/2018/2/layout/IconVerticalSolidList"/>
    <dgm:cxn modelId="{08EB5BBC-4015-4A29-85FC-39C47A8EC842}" type="presParOf" srcId="{36F0B6FE-B39E-40A6-9981-6A9AA944C37C}" destId="{228536B2-372B-42B5-B2D1-A928C88C9B4A}" srcOrd="2" destOrd="0" presId="urn:microsoft.com/office/officeart/2018/2/layout/IconVerticalSolidList"/>
    <dgm:cxn modelId="{3CB5E27B-29B3-4426-AA22-35311F0D5F3F}" type="presParOf" srcId="{228536B2-372B-42B5-B2D1-A928C88C9B4A}" destId="{AB53A0F1-3DAC-412C-B30F-561D86542426}" srcOrd="0" destOrd="0" presId="urn:microsoft.com/office/officeart/2018/2/layout/IconVerticalSolidList"/>
    <dgm:cxn modelId="{6E1D7464-F4DB-47EE-BAB4-DF07DAE2B8A1}" type="presParOf" srcId="{228536B2-372B-42B5-B2D1-A928C88C9B4A}" destId="{EB9619B1-61CF-4A13-9718-C61EF0CA5DC4}" srcOrd="1" destOrd="0" presId="urn:microsoft.com/office/officeart/2018/2/layout/IconVerticalSolidList"/>
    <dgm:cxn modelId="{0935F875-309C-41C3-A824-AB6E4CD9BCEB}" type="presParOf" srcId="{228536B2-372B-42B5-B2D1-A928C88C9B4A}" destId="{C3758A29-A25F-49B3-8B25-E737EB84AE45}" srcOrd="2" destOrd="0" presId="urn:microsoft.com/office/officeart/2018/2/layout/IconVerticalSolidList"/>
    <dgm:cxn modelId="{4083B0F2-A9D9-4D0E-B6D9-5F36A6E31569}" type="presParOf" srcId="{228536B2-372B-42B5-B2D1-A928C88C9B4A}" destId="{75135828-E00F-44C6-BFED-1E348B90C0CD}" srcOrd="3" destOrd="0" presId="urn:microsoft.com/office/officeart/2018/2/layout/IconVerticalSolidList"/>
    <dgm:cxn modelId="{17856B50-3F69-4FDC-9E09-1F4BEA413327}" type="presParOf" srcId="{36F0B6FE-B39E-40A6-9981-6A9AA944C37C}" destId="{1E1C5BEC-A694-4603-AF8E-460BD0BFFBA7}" srcOrd="3" destOrd="0" presId="urn:microsoft.com/office/officeart/2018/2/layout/IconVerticalSolidList"/>
    <dgm:cxn modelId="{8165FF10-1F6A-4894-9C86-A6EBE4957341}" type="presParOf" srcId="{36F0B6FE-B39E-40A6-9981-6A9AA944C37C}" destId="{AEDE44C2-5BFC-4E19-B3B6-3BF3C3CA5A39}" srcOrd="4" destOrd="0" presId="urn:microsoft.com/office/officeart/2018/2/layout/IconVerticalSolidList"/>
    <dgm:cxn modelId="{E0BDA74F-79CD-4B17-B7D4-32F5092916D5}" type="presParOf" srcId="{AEDE44C2-5BFC-4E19-B3B6-3BF3C3CA5A39}" destId="{D3E44405-2AAE-4AAB-9F4E-1E8B8DB52B70}" srcOrd="0" destOrd="0" presId="urn:microsoft.com/office/officeart/2018/2/layout/IconVerticalSolidList"/>
    <dgm:cxn modelId="{27C51278-708D-489C-AC9E-4CAB406F5A9E}" type="presParOf" srcId="{AEDE44C2-5BFC-4E19-B3B6-3BF3C3CA5A39}" destId="{72929769-C39B-4AC2-87EF-B2EA4168B61B}" srcOrd="1" destOrd="0" presId="urn:microsoft.com/office/officeart/2018/2/layout/IconVerticalSolidList"/>
    <dgm:cxn modelId="{24FCFC21-F309-499B-B7E9-E06403BE6F63}" type="presParOf" srcId="{AEDE44C2-5BFC-4E19-B3B6-3BF3C3CA5A39}" destId="{16BDE05C-7CE0-46BD-B2DB-A958441E81F2}" srcOrd="2" destOrd="0" presId="urn:microsoft.com/office/officeart/2018/2/layout/IconVerticalSolidList"/>
    <dgm:cxn modelId="{BE92F7FD-1461-4CF6-AC66-186E711358C1}" type="presParOf" srcId="{AEDE44C2-5BFC-4E19-B3B6-3BF3C3CA5A39}" destId="{94528E3F-38FA-40C4-976A-02BD38C512A9}" srcOrd="3" destOrd="0" presId="urn:microsoft.com/office/officeart/2018/2/layout/IconVerticalSolidList"/>
    <dgm:cxn modelId="{778195A1-5A9A-49AF-BCEE-519E34E29151}" type="presParOf" srcId="{36F0B6FE-B39E-40A6-9981-6A9AA944C37C}" destId="{C59203DA-B6BD-49A4-8A33-3A059950BCA4}" srcOrd="5" destOrd="0" presId="urn:microsoft.com/office/officeart/2018/2/layout/IconVerticalSolidList"/>
    <dgm:cxn modelId="{4223EBA5-0997-4D56-99AD-5AD386695596}" type="presParOf" srcId="{36F0B6FE-B39E-40A6-9981-6A9AA944C37C}" destId="{0FB7584F-6098-41CF-9097-8C99A58ABADB}" srcOrd="6" destOrd="0" presId="urn:microsoft.com/office/officeart/2018/2/layout/IconVerticalSolidList"/>
    <dgm:cxn modelId="{6A5FB466-7FE3-4889-B017-DA46A4597C2B}" type="presParOf" srcId="{0FB7584F-6098-41CF-9097-8C99A58ABADB}" destId="{0889BE02-0D28-42AD-8915-865E3BE28AE7}" srcOrd="0" destOrd="0" presId="urn:microsoft.com/office/officeart/2018/2/layout/IconVerticalSolidList"/>
    <dgm:cxn modelId="{E82A3F8D-E20D-4C7F-84E2-AE1C2C2CB7CC}" type="presParOf" srcId="{0FB7584F-6098-41CF-9097-8C99A58ABADB}" destId="{4C3F38D1-5558-4757-BD8F-F9F241C4EE78}" srcOrd="1" destOrd="0" presId="urn:microsoft.com/office/officeart/2018/2/layout/IconVerticalSolidList"/>
    <dgm:cxn modelId="{91574F4F-8696-452E-84CD-B17C0BD9AD6D}" type="presParOf" srcId="{0FB7584F-6098-41CF-9097-8C99A58ABADB}" destId="{9618F9F8-94C7-404F-8994-AF4385D90F04}" srcOrd="2" destOrd="0" presId="urn:microsoft.com/office/officeart/2018/2/layout/IconVerticalSolidList"/>
    <dgm:cxn modelId="{ADC7C874-8687-435B-B0A0-CD658BC6C086}" type="presParOf" srcId="{0FB7584F-6098-41CF-9097-8C99A58ABADB}" destId="{1F3CC758-F000-418E-8997-191BB451E28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D6B336-C3C2-45C9-AE50-F59EB2A254D7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EBBA95A2-2DB4-4E93-934C-3C5847475B15}">
      <dgm:prSet/>
      <dgm:spPr/>
      <dgm:t>
        <a:bodyPr/>
        <a:lstStyle/>
        <a:p>
          <a:r>
            <a:rPr lang="en-US"/>
            <a:t>One-time kit sales: ₦2,500–₦4,500.</a:t>
          </a:r>
        </a:p>
      </dgm:t>
    </dgm:pt>
    <dgm:pt modelId="{EECB2011-EF64-46A2-B373-875362D3495E}" type="parTrans" cxnId="{33CBF76B-4C18-4CDE-B687-7E480B466CC0}">
      <dgm:prSet/>
      <dgm:spPr/>
      <dgm:t>
        <a:bodyPr/>
        <a:lstStyle/>
        <a:p>
          <a:endParaRPr lang="en-US"/>
        </a:p>
      </dgm:t>
    </dgm:pt>
    <dgm:pt modelId="{3525AD66-9F0A-4167-A4AC-914FC3A849EF}" type="sibTrans" cxnId="{33CBF76B-4C18-4CDE-B687-7E480B466CC0}">
      <dgm:prSet/>
      <dgm:spPr/>
      <dgm:t>
        <a:bodyPr/>
        <a:lstStyle/>
        <a:p>
          <a:endParaRPr lang="en-US"/>
        </a:p>
      </dgm:t>
    </dgm:pt>
    <dgm:pt modelId="{9CE7A3F6-33BA-4F71-A6D6-2B4655EB954B}">
      <dgm:prSet/>
      <dgm:spPr/>
      <dgm:t>
        <a:bodyPr/>
        <a:lstStyle/>
        <a:p>
          <a:r>
            <a:rPr lang="en-US"/>
            <a:t>Premium subscription: ₦1,000/month.</a:t>
          </a:r>
        </a:p>
      </dgm:t>
    </dgm:pt>
    <dgm:pt modelId="{E043964D-9979-4BB8-8CC5-79491D9786AE}" type="parTrans" cxnId="{D188B936-7B6A-4386-8AF0-3AC727C29FF7}">
      <dgm:prSet/>
      <dgm:spPr/>
      <dgm:t>
        <a:bodyPr/>
        <a:lstStyle/>
        <a:p>
          <a:endParaRPr lang="en-US"/>
        </a:p>
      </dgm:t>
    </dgm:pt>
    <dgm:pt modelId="{EE6B3DC7-7A63-4B74-AA5D-4053829157C8}" type="sibTrans" cxnId="{D188B936-7B6A-4386-8AF0-3AC727C29FF7}">
      <dgm:prSet/>
      <dgm:spPr/>
      <dgm:t>
        <a:bodyPr/>
        <a:lstStyle/>
        <a:p>
          <a:endParaRPr lang="en-US"/>
        </a:p>
      </dgm:t>
    </dgm:pt>
    <dgm:pt modelId="{53460131-FC0F-4DA4-9547-A726CF86E222}">
      <dgm:prSet/>
      <dgm:spPr/>
      <dgm:t>
        <a:bodyPr/>
        <a:lstStyle/>
        <a:p>
          <a:r>
            <a:rPr lang="en-US"/>
            <a:t>Affiliate commissions on gift/virtual cards.</a:t>
          </a:r>
        </a:p>
      </dgm:t>
    </dgm:pt>
    <dgm:pt modelId="{AF21B511-88B7-4231-9EF0-D3E362BE6675}" type="parTrans" cxnId="{9002A731-5041-43DE-B1FE-C6E6E6A2604F}">
      <dgm:prSet/>
      <dgm:spPr/>
      <dgm:t>
        <a:bodyPr/>
        <a:lstStyle/>
        <a:p>
          <a:endParaRPr lang="en-US"/>
        </a:p>
      </dgm:t>
    </dgm:pt>
    <dgm:pt modelId="{474D583F-898A-44E6-9992-407E73CA851F}" type="sibTrans" cxnId="{9002A731-5041-43DE-B1FE-C6E6E6A2604F}">
      <dgm:prSet/>
      <dgm:spPr/>
      <dgm:t>
        <a:bodyPr/>
        <a:lstStyle/>
        <a:p>
          <a:endParaRPr lang="en-US"/>
        </a:p>
      </dgm:t>
    </dgm:pt>
    <dgm:pt modelId="{EB5C416B-83ED-4B44-AC8D-048964A3FE8F}">
      <dgm:prSet/>
      <dgm:spPr/>
      <dgm:t>
        <a:bodyPr/>
        <a:lstStyle/>
        <a:p>
          <a:r>
            <a:rPr lang="en-US"/>
            <a:t>Sponsored content and creator collaborations.</a:t>
          </a:r>
        </a:p>
      </dgm:t>
    </dgm:pt>
    <dgm:pt modelId="{ECC3E2B2-0103-4D9D-BE8B-DC6C99CFCD92}" type="parTrans" cxnId="{06D310A5-04E6-44B3-BFE3-BBF74F1EA180}">
      <dgm:prSet/>
      <dgm:spPr/>
      <dgm:t>
        <a:bodyPr/>
        <a:lstStyle/>
        <a:p>
          <a:endParaRPr lang="en-US"/>
        </a:p>
      </dgm:t>
    </dgm:pt>
    <dgm:pt modelId="{27E50F43-6580-4BDC-A70D-444BD95AF313}" type="sibTrans" cxnId="{06D310A5-04E6-44B3-BFE3-BBF74F1EA180}">
      <dgm:prSet/>
      <dgm:spPr/>
      <dgm:t>
        <a:bodyPr/>
        <a:lstStyle/>
        <a:p>
          <a:endParaRPr lang="en-US"/>
        </a:p>
      </dgm:t>
    </dgm:pt>
    <dgm:pt modelId="{1E0D3A21-6A9D-4C63-A565-A857861371E6}" type="pres">
      <dgm:prSet presAssocID="{D7D6B336-C3C2-45C9-AE50-F59EB2A254D7}" presName="root" presStyleCnt="0">
        <dgm:presLayoutVars>
          <dgm:dir/>
          <dgm:resizeHandles val="exact"/>
        </dgm:presLayoutVars>
      </dgm:prSet>
      <dgm:spPr/>
    </dgm:pt>
    <dgm:pt modelId="{B7E80D8D-3EAC-415C-A30F-C3594AE68EEB}" type="pres">
      <dgm:prSet presAssocID="{D7D6B336-C3C2-45C9-AE50-F59EB2A254D7}" presName="container" presStyleCnt="0">
        <dgm:presLayoutVars>
          <dgm:dir/>
          <dgm:resizeHandles val="exact"/>
        </dgm:presLayoutVars>
      </dgm:prSet>
      <dgm:spPr/>
    </dgm:pt>
    <dgm:pt modelId="{C542498A-91F6-4B2E-A278-819104561DA5}" type="pres">
      <dgm:prSet presAssocID="{EBBA95A2-2DB4-4E93-934C-3C5847475B15}" presName="compNode" presStyleCnt="0"/>
      <dgm:spPr/>
    </dgm:pt>
    <dgm:pt modelId="{02C63A6A-C677-4CCC-B546-94B2D2CE2BD5}" type="pres">
      <dgm:prSet presAssocID="{EBBA95A2-2DB4-4E93-934C-3C5847475B15}" presName="iconBgRect" presStyleLbl="bgShp" presStyleIdx="0" presStyleCnt="4"/>
      <dgm:spPr/>
    </dgm:pt>
    <dgm:pt modelId="{AACBA727-7007-4501-9771-21366CAD8C36}" type="pres">
      <dgm:prSet presAssocID="{EBBA95A2-2DB4-4E93-934C-3C5847475B1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77218338-8C6D-4109-BC62-FB4DD76668A2}" type="pres">
      <dgm:prSet presAssocID="{EBBA95A2-2DB4-4E93-934C-3C5847475B15}" presName="spaceRect" presStyleCnt="0"/>
      <dgm:spPr/>
    </dgm:pt>
    <dgm:pt modelId="{7F815D6E-3329-4B65-8D28-184DA4A636C3}" type="pres">
      <dgm:prSet presAssocID="{EBBA95A2-2DB4-4E93-934C-3C5847475B15}" presName="textRect" presStyleLbl="revTx" presStyleIdx="0" presStyleCnt="4">
        <dgm:presLayoutVars>
          <dgm:chMax val="1"/>
          <dgm:chPref val="1"/>
        </dgm:presLayoutVars>
      </dgm:prSet>
      <dgm:spPr/>
    </dgm:pt>
    <dgm:pt modelId="{427F6386-2413-47A3-99BE-C46A3876B84A}" type="pres">
      <dgm:prSet presAssocID="{3525AD66-9F0A-4167-A4AC-914FC3A849EF}" presName="sibTrans" presStyleLbl="sibTrans2D1" presStyleIdx="0" presStyleCnt="0"/>
      <dgm:spPr/>
    </dgm:pt>
    <dgm:pt modelId="{ED9DD9E5-D915-492E-8E31-44D4C02905E1}" type="pres">
      <dgm:prSet presAssocID="{9CE7A3F6-33BA-4F71-A6D6-2B4655EB954B}" presName="compNode" presStyleCnt="0"/>
      <dgm:spPr/>
    </dgm:pt>
    <dgm:pt modelId="{0A9C3931-95CE-449A-820D-5D2138E9DCB0}" type="pres">
      <dgm:prSet presAssocID="{9CE7A3F6-33BA-4F71-A6D6-2B4655EB954B}" presName="iconBgRect" presStyleLbl="bgShp" presStyleIdx="1" presStyleCnt="4"/>
      <dgm:spPr/>
    </dgm:pt>
    <dgm:pt modelId="{06540836-ED52-40D1-B18C-92E64BD6FB8D}" type="pres">
      <dgm:prSet presAssocID="{9CE7A3F6-33BA-4F71-A6D6-2B4655EB954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llet"/>
        </a:ext>
      </dgm:extLst>
    </dgm:pt>
    <dgm:pt modelId="{4375D4A0-E5CE-45F8-B1D6-88F9F0951D66}" type="pres">
      <dgm:prSet presAssocID="{9CE7A3F6-33BA-4F71-A6D6-2B4655EB954B}" presName="spaceRect" presStyleCnt="0"/>
      <dgm:spPr/>
    </dgm:pt>
    <dgm:pt modelId="{F17C0A69-B4BF-428B-9B11-10FF70EBA3E9}" type="pres">
      <dgm:prSet presAssocID="{9CE7A3F6-33BA-4F71-A6D6-2B4655EB954B}" presName="textRect" presStyleLbl="revTx" presStyleIdx="1" presStyleCnt="4">
        <dgm:presLayoutVars>
          <dgm:chMax val="1"/>
          <dgm:chPref val="1"/>
        </dgm:presLayoutVars>
      </dgm:prSet>
      <dgm:spPr/>
    </dgm:pt>
    <dgm:pt modelId="{7986DDD8-C2FC-4215-A42B-F0367AC392F5}" type="pres">
      <dgm:prSet presAssocID="{EE6B3DC7-7A63-4B74-AA5D-4053829157C8}" presName="sibTrans" presStyleLbl="sibTrans2D1" presStyleIdx="0" presStyleCnt="0"/>
      <dgm:spPr/>
    </dgm:pt>
    <dgm:pt modelId="{8F1342F8-EA60-4EBF-A7F3-EF81A09E5583}" type="pres">
      <dgm:prSet presAssocID="{53460131-FC0F-4DA4-9547-A726CF86E222}" presName="compNode" presStyleCnt="0"/>
      <dgm:spPr/>
    </dgm:pt>
    <dgm:pt modelId="{56D8CBC2-9979-4CAB-BDCC-8FD8F5276620}" type="pres">
      <dgm:prSet presAssocID="{53460131-FC0F-4DA4-9547-A726CF86E222}" presName="iconBgRect" presStyleLbl="bgShp" presStyleIdx="2" presStyleCnt="4"/>
      <dgm:spPr/>
    </dgm:pt>
    <dgm:pt modelId="{B3A008E8-FDE0-4D98-970A-B7F05B94357C}" type="pres">
      <dgm:prSet presAssocID="{53460131-FC0F-4DA4-9547-A726CF86E22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Envelope"/>
        </a:ext>
      </dgm:extLst>
    </dgm:pt>
    <dgm:pt modelId="{94FA2BED-22F3-45A0-9012-CD5871357508}" type="pres">
      <dgm:prSet presAssocID="{53460131-FC0F-4DA4-9547-A726CF86E222}" presName="spaceRect" presStyleCnt="0"/>
      <dgm:spPr/>
    </dgm:pt>
    <dgm:pt modelId="{3D4B1496-87BA-486D-A671-F302A0206606}" type="pres">
      <dgm:prSet presAssocID="{53460131-FC0F-4DA4-9547-A726CF86E222}" presName="textRect" presStyleLbl="revTx" presStyleIdx="2" presStyleCnt="4">
        <dgm:presLayoutVars>
          <dgm:chMax val="1"/>
          <dgm:chPref val="1"/>
        </dgm:presLayoutVars>
      </dgm:prSet>
      <dgm:spPr/>
    </dgm:pt>
    <dgm:pt modelId="{F79B1050-3DC4-48FF-A20E-CBCFBD9B259C}" type="pres">
      <dgm:prSet presAssocID="{474D583F-898A-44E6-9992-407E73CA851F}" presName="sibTrans" presStyleLbl="sibTrans2D1" presStyleIdx="0" presStyleCnt="0"/>
      <dgm:spPr/>
    </dgm:pt>
    <dgm:pt modelId="{DCE8978F-7990-45B5-9A44-25AB516B3FA7}" type="pres">
      <dgm:prSet presAssocID="{EB5C416B-83ED-4B44-AC8D-048964A3FE8F}" presName="compNode" presStyleCnt="0"/>
      <dgm:spPr/>
    </dgm:pt>
    <dgm:pt modelId="{1A344DB7-AD36-4876-ABF7-8F906AB79EAE}" type="pres">
      <dgm:prSet presAssocID="{EB5C416B-83ED-4B44-AC8D-048964A3FE8F}" presName="iconBgRect" presStyleLbl="bgShp" presStyleIdx="3" presStyleCnt="4"/>
      <dgm:spPr/>
    </dgm:pt>
    <dgm:pt modelId="{A42387B8-BC68-4070-B726-F94527D8D011}" type="pres">
      <dgm:prSet presAssocID="{EB5C416B-83ED-4B44-AC8D-048964A3FE8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tist"/>
        </a:ext>
      </dgm:extLst>
    </dgm:pt>
    <dgm:pt modelId="{6D16F554-1C70-42B3-8C52-4FDFBEAD71B2}" type="pres">
      <dgm:prSet presAssocID="{EB5C416B-83ED-4B44-AC8D-048964A3FE8F}" presName="spaceRect" presStyleCnt="0"/>
      <dgm:spPr/>
    </dgm:pt>
    <dgm:pt modelId="{79159395-AE18-4823-BFEA-DF5687F7EF8E}" type="pres">
      <dgm:prSet presAssocID="{EB5C416B-83ED-4B44-AC8D-048964A3FE8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8222D21-09F2-4694-A758-8BD1C6BF5F1E}" type="presOf" srcId="{EBBA95A2-2DB4-4E93-934C-3C5847475B15}" destId="{7F815D6E-3329-4B65-8D28-184DA4A636C3}" srcOrd="0" destOrd="0" presId="urn:microsoft.com/office/officeart/2018/2/layout/IconCircleList"/>
    <dgm:cxn modelId="{9002A731-5041-43DE-B1FE-C6E6E6A2604F}" srcId="{D7D6B336-C3C2-45C9-AE50-F59EB2A254D7}" destId="{53460131-FC0F-4DA4-9547-A726CF86E222}" srcOrd="2" destOrd="0" parTransId="{AF21B511-88B7-4231-9EF0-D3E362BE6675}" sibTransId="{474D583F-898A-44E6-9992-407E73CA851F}"/>
    <dgm:cxn modelId="{D188B936-7B6A-4386-8AF0-3AC727C29FF7}" srcId="{D7D6B336-C3C2-45C9-AE50-F59EB2A254D7}" destId="{9CE7A3F6-33BA-4F71-A6D6-2B4655EB954B}" srcOrd="1" destOrd="0" parTransId="{E043964D-9979-4BB8-8CC5-79491D9786AE}" sibTransId="{EE6B3DC7-7A63-4B74-AA5D-4053829157C8}"/>
    <dgm:cxn modelId="{8194095B-52FB-42C6-A915-DF68B3765117}" type="presOf" srcId="{D7D6B336-C3C2-45C9-AE50-F59EB2A254D7}" destId="{1E0D3A21-6A9D-4C63-A565-A857861371E6}" srcOrd="0" destOrd="0" presId="urn:microsoft.com/office/officeart/2018/2/layout/IconCircleList"/>
    <dgm:cxn modelId="{9EB3D564-3DE0-4DE2-9DC3-BDEE35CFADFA}" type="presOf" srcId="{EB5C416B-83ED-4B44-AC8D-048964A3FE8F}" destId="{79159395-AE18-4823-BFEA-DF5687F7EF8E}" srcOrd="0" destOrd="0" presId="urn:microsoft.com/office/officeart/2018/2/layout/IconCircleList"/>
    <dgm:cxn modelId="{33CBF76B-4C18-4CDE-B687-7E480B466CC0}" srcId="{D7D6B336-C3C2-45C9-AE50-F59EB2A254D7}" destId="{EBBA95A2-2DB4-4E93-934C-3C5847475B15}" srcOrd="0" destOrd="0" parTransId="{EECB2011-EF64-46A2-B373-875362D3495E}" sibTransId="{3525AD66-9F0A-4167-A4AC-914FC3A849EF}"/>
    <dgm:cxn modelId="{1269FE70-93E2-49E3-9B9C-D197A9793D92}" type="presOf" srcId="{53460131-FC0F-4DA4-9547-A726CF86E222}" destId="{3D4B1496-87BA-486D-A671-F302A0206606}" srcOrd="0" destOrd="0" presId="urn:microsoft.com/office/officeart/2018/2/layout/IconCircleList"/>
    <dgm:cxn modelId="{C39A5F79-7DE0-4F0F-A512-D6BE1A0E8A02}" type="presOf" srcId="{EE6B3DC7-7A63-4B74-AA5D-4053829157C8}" destId="{7986DDD8-C2FC-4215-A42B-F0367AC392F5}" srcOrd="0" destOrd="0" presId="urn:microsoft.com/office/officeart/2018/2/layout/IconCircleList"/>
    <dgm:cxn modelId="{EEA7B37C-B9B9-41A7-BB59-52429CC5E9BA}" type="presOf" srcId="{474D583F-898A-44E6-9992-407E73CA851F}" destId="{F79B1050-3DC4-48FF-A20E-CBCFBD9B259C}" srcOrd="0" destOrd="0" presId="urn:microsoft.com/office/officeart/2018/2/layout/IconCircleList"/>
    <dgm:cxn modelId="{06D310A5-04E6-44B3-BFE3-BBF74F1EA180}" srcId="{D7D6B336-C3C2-45C9-AE50-F59EB2A254D7}" destId="{EB5C416B-83ED-4B44-AC8D-048964A3FE8F}" srcOrd="3" destOrd="0" parTransId="{ECC3E2B2-0103-4D9D-BE8B-DC6C99CFCD92}" sibTransId="{27E50F43-6580-4BDC-A70D-444BD95AF313}"/>
    <dgm:cxn modelId="{4C121CBD-A51D-4018-9754-4BB3BF061647}" type="presOf" srcId="{9CE7A3F6-33BA-4F71-A6D6-2B4655EB954B}" destId="{F17C0A69-B4BF-428B-9B11-10FF70EBA3E9}" srcOrd="0" destOrd="0" presId="urn:microsoft.com/office/officeart/2018/2/layout/IconCircleList"/>
    <dgm:cxn modelId="{E874F9EF-5AF7-46EF-A1A2-C7E703D17D31}" type="presOf" srcId="{3525AD66-9F0A-4167-A4AC-914FC3A849EF}" destId="{427F6386-2413-47A3-99BE-C46A3876B84A}" srcOrd="0" destOrd="0" presId="urn:microsoft.com/office/officeart/2018/2/layout/IconCircleList"/>
    <dgm:cxn modelId="{7FA05478-D26E-45EA-A6DB-8316B38D3499}" type="presParOf" srcId="{1E0D3A21-6A9D-4C63-A565-A857861371E6}" destId="{B7E80D8D-3EAC-415C-A30F-C3594AE68EEB}" srcOrd="0" destOrd="0" presId="urn:microsoft.com/office/officeart/2018/2/layout/IconCircleList"/>
    <dgm:cxn modelId="{3D0C3B09-98A5-471E-9839-CDC06631B9B4}" type="presParOf" srcId="{B7E80D8D-3EAC-415C-A30F-C3594AE68EEB}" destId="{C542498A-91F6-4B2E-A278-819104561DA5}" srcOrd="0" destOrd="0" presId="urn:microsoft.com/office/officeart/2018/2/layout/IconCircleList"/>
    <dgm:cxn modelId="{735FEAE8-2E4D-4239-942A-FC8A9E7B110D}" type="presParOf" srcId="{C542498A-91F6-4B2E-A278-819104561DA5}" destId="{02C63A6A-C677-4CCC-B546-94B2D2CE2BD5}" srcOrd="0" destOrd="0" presId="urn:microsoft.com/office/officeart/2018/2/layout/IconCircleList"/>
    <dgm:cxn modelId="{3AE03E17-B8DC-4A66-8804-A1263C3279A2}" type="presParOf" srcId="{C542498A-91F6-4B2E-A278-819104561DA5}" destId="{AACBA727-7007-4501-9771-21366CAD8C36}" srcOrd="1" destOrd="0" presId="urn:microsoft.com/office/officeart/2018/2/layout/IconCircleList"/>
    <dgm:cxn modelId="{C4E23678-F679-41EF-BF9E-F53DC206CDB1}" type="presParOf" srcId="{C542498A-91F6-4B2E-A278-819104561DA5}" destId="{77218338-8C6D-4109-BC62-FB4DD76668A2}" srcOrd="2" destOrd="0" presId="urn:microsoft.com/office/officeart/2018/2/layout/IconCircleList"/>
    <dgm:cxn modelId="{A0E031E5-07CC-4BBC-9223-ACF5F5E8EC37}" type="presParOf" srcId="{C542498A-91F6-4B2E-A278-819104561DA5}" destId="{7F815D6E-3329-4B65-8D28-184DA4A636C3}" srcOrd="3" destOrd="0" presId="urn:microsoft.com/office/officeart/2018/2/layout/IconCircleList"/>
    <dgm:cxn modelId="{FDEEEEC0-8482-4E92-A87D-5D5A32F12888}" type="presParOf" srcId="{B7E80D8D-3EAC-415C-A30F-C3594AE68EEB}" destId="{427F6386-2413-47A3-99BE-C46A3876B84A}" srcOrd="1" destOrd="0" presId="urn:microsoft.com/office/officeart/2018/2/layout/IconCircleList"/>
    <dgm:cxn modelId="{5944AB94-2F1D-49F2-ABAA-EB3F28A88625}" type="presParOf" srcId="{B7E80D8D-3EAC-415C-A30F-C3594AE68EEB}" destId="{ED9DD9E5-D915-492E-8E31-44D4C02905E1}" srcOrd="2" destOrd="0" presId="urn:microsoft.com/office/officeart/2018/2/layout/IconCircleList"/>
    <dgm:cxn modelId="{9F2CAA84-44C8-49E6-9D43-0CD0E11B6D83}" type="presParOf" srcId="{ED9DD9E5-D915-492E-8E31-44D4C02905E1}" destId="{0A9C3931-95CE-449A-820D-5D2138E9DCB0}" srcOrd="0" destOrd="0" presId="urn:microsoft.com/office/officeart/2018/2/layout/IconCircleList"/>
    <dgm:cxn modelId="{F639B18C-C939-4F4F-99D8-ECBDE49208C1}" type="presParOf" srcId="{ED9DD9E5-D915-492E-8E31-44D4C02905E1}" destId="{06540836-ED52-40D1-B18C-92E64BD6FB8D}" srcOrd="1" destOrd="0" presId="urn:microsoft.com/office/officeart/2018/2/layout/IconCircleList"/>
    <dgm:cxn modelId="{1607FAC3-4F3A-443A-A8F7-1259D647A410}" type="presParOf" srcId="{ED9DD9E5-D915-492E-8E31-44D4C02905E1}" destId="{4375D4A0-E5CE-45F8-B1D6-88F9F0951D66}" srcOrd="2" destOrd="0" presId="urn:microsoft.com/office/officeart/2018/2/layout/IconCircleList"/>
    <dgm:cxn modelId="{F7B30677-1AB5-4D2E-B146-80816A933108}" type="presParOf" srcId="{ED9DD9E5-D915-492E-8E31-44D4C02905E1}" destId="{F17C0A69-B4BF-428B-9B11-10FF70EBA3E9}" srcOrd="3" destOrd="0" presId="urn:microsoft.com/office/officeart/2018/2/layout/IconCircleList"/>
    <dgm:cxn modelId="{16D8CBDC-8E1B-4CA8-9D77-82137D26F504}" type="presParOf" srcId="{B7E80D8D-3EAC-415C-A30F-C3594AE68EEB}" destId="{7986DDD8-C2FC-4215-A42B-F0367AC392F5}" srcOrd="3" destOrd="0" presId="urn:microsoft.com/office/officeart/2018/2/layout/IconCircleList"/>
    <dgm:cxn modelId="{7FF1CA8B-BAF5-4DFA-A1FF-15FBBD322D29}" type="presParOf" srcId="{B7E80D8D-3EAC-415C-A30F-C3594AE68EEB}" destId="{8F1342F8-EA60-4EBF-A7F3-EF81A09E5583}" srcOrd="4" destOrd="0" presId="urn:microsoft.com/office/officeart/2018/2/layout/IconCircleList"/>
    <dgm:cxn modelId="{F4DC23E2-94EF-4645-8E23-C49A504CFFD2}" type="presParOf" srcId="{8F1342F8-EA60-4EBF-A7F3-EF81A09E5583}" destId="{56D8CBC2-9979-4CAB-BDCC-8FD8F5276620}" srcOrd="0" destOrd="0" presId="urn:microsoft.com/office/officeart/2018/2/layout/IconCircleList"/>
    <dgm:cxn modelId="{DB945DF3-B77F-467F-A0A9-A7EB723342B4}" type="presParOf" srcId="{8F1342F8-EA60-4EBF-A7F3-EF81A09E5583}" destId="{B3A008E8-FDE0-4D98-970A-B7F05B94357C}" srcOrd="1" destOrd="0" presId="urn:microsoft.com/office/officeart/2018/2/layout/IconCircleList"/>
    <dgm:cxn modelId="{D31E449C-D385-42A3-8A64-A85FA882A44C}" type="presParOf" srcId="{8F1342F8-EA60-4EBF-A7F3-EF81A09E5583}" destId="{94FA2BED-22F3-45A0-9012-CD5871357508}" srcOrd="2" destOrd="0" presId="urn:microsoft.com/office/officeart/2018/2/layout/IconCircleList"/>
    <dgm:cxn modelId="{E858AF9B-1134-4903-AED6-6496C238C48A}" type="presParOf" srcId="{8F1342F8-EA60-4EBF-A7F3-EF81A09E5583}" destId="{3D4B1496-87BA-486D-A671-F302A0206606}" srcOrd="3" destOrd="0" presId="urn:microsoft.com/office/officeart/2018/2/layout/IconCircleList"/>
    <dgm:cxn modelId="{392B2C39-ACE4-494F-AF3B-0540F59BE126}" type="presParOf" srcId="{B7E80D8D-3EAC-415C-A30F-C3594AE68EEB}" destId="{F79B1050-3DC4-48FF-A20E-CBCFBD9B259C}" srcOrd="5" destOrd="0" presId="urn:microsoft.com/office/officeart/2018/2/layout/IconCircleList"/>
    <dgm:cxn modelId="{7828209A-D57C-45C9-A03F-0E11E21FEB5A}" type="presParOf" srcId="{B7E80D8D-3EAC-415C-A30F-C3594AE68EEB}" destId="{DCE8978F-7990-45B5-9A44-25AB516B3FA7}" srcOrd="6" destOrd="0" presId="urn:microsoft.com/office/officeart/2018/2/layout/IconCircleList"/>
    <dgm:cxn modelId="{CC2AB622-1772-465E-8FBD-D11DC8E3D1CB}" type="presParOf" srcId="{DCE8978F-7990-45B5-9A44-25AB516B3FA7}" destId="{1A344DB7-AD36-4876-ABF7-8F906AB79EAE}" srcOrd="0" destOrd="0" presId="urn:microsoft.com/office/officeart/2018/2/layout/IconCircleList"/>
    <dgm:cxn modelId="{2E70C0A0-7375-4734-B9D5-CC3B873329A8}" type="presParOf" srcId="{DCE8978F-7990-45B5-9A44-25AB516B3FA7}" destId="{A42387B8-BC68-4070-B726-F94527D8D011}" srcOrd="1" destOrd="0" presId="urn:microsoft.com/office/officeart/2018/2/layout/IconCircleList"/>
    <dgm:cxn modelId="{D727020D-A56C-450E-8D9E-54BC803691A8}" type="presParOf" srcId="{DCE8978F-7990-45B5-9A44-25AB516B3FA7}" destId="{6D16F554-1C70-42B3-8C52-4FDFBEAD71B2}" srcOrd="2" destOrd="0" presId="urn:microsoft.com/office/officeart/2018/2/layout/IconCircleList"/>
    <dgm:cxn modelId="{38031E22-ACFC-49BD-8671-4D1041313743}" type="presParOf" srcId="{DCE8978F-7990-45B5-9A44-25AB516B3FA7}" destId="{79159395-AE18-4823-BFEA-DF5687F7EF8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3E1E0D-D898-4239-83AD-AB3BB340A4F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B67D90B-597A-43A8-8902-BAAD2516743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Year 1 Revenue: ₦3.0M; Year 2: ₦10.2M; Year 3: ₦23.5M.</a:t>
          </a:r>
        </a:p>
      </dgm:t>
    </dgm:pt>
    <dgm:pt modelId="{A22472EC-C902-4804-BA55-2D9D0CFF8CF8}" type="parTrans" cxnId="{E7510A55-D889-492E-B5C9-2658A348DE83}">
      <dgm:prSet/>
      <dgm:spPr/>
      <dgm:t>
        <a:bodyPr/>
        <a:lstStyle/>
        <a:p>
          <a:endParaRPr lang="en-US"/>
        </a:p>
      </dgm:t>
    </dgm:pt>
    <dgm:pt modelId="{D14F3B71-A8E9-4678-8F9A-81875D3D5ADD}" type="sibTrans" cxnId="{E7510A55-D889-492E-B5C9-2658A348DE83}">
      <dgm:prSet/>
      <dgm:spPr/>
      <dgm:t>
        <a:bodyPr/>
        <a:lstStyle/>
        <a:p>
          <a:endParaRPr lang="en-US"/>
        </a:p>
      </dgm:t>
    </dgm:pt>
    <dgm:pt modelId="{96C9E644-D4B2-4891-BD71-032773B377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Gross margins: ~65%.</a:t>
          </a:r>
        </a:p>
      </dgm:t>
    </dgm:pt>
    <dgm:pt modelId="{40079474-7359-43D0-A974-E67F4DCBC048}" type="parTrans" cxnId="{A2F187C1-4D1E-40D8-87F2-B990DA230BBE}">
      <dgm:prSet/>
      <dgm:spPr/>
      <dgm:t>
        <a:bodyPr/>
        <a:lstStyle/>
        <a:p>
          <a:endParaRPr lang="en-US"/>
        </a:p>
      </dgm:t>
    </dgm:pt>
    <dgm:pt modelId="{6AB3FE1B-BB5C-481A-B681-8751C1AC69B8}" type="sibTrans" cxnId="{A2F187C1-4D1E-40D8-87F2-B990DA230BBE}">
      <dgm:prSet/>
      <dgm:spPr/>
      <dgm:t>
        <a:bodyPr/>
        <a:lstStyle/>
        <a:p>
          <a:endParaRPr lang="en-US"/>
        </a:p>
      </dgm:t>
    </dgm:pt>
    <dgm:pt modelId="{8BA8B8D2-0E58-4832-B04D-1B4ACF7D984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Breakeven expected within 4 months.</a:t>
          </a:r>
        </a:p>
      </dgm:t>
    </dgm:pt>
    <dgm:pt modelId="{F007192D-C584-4FBB-95AC-00FD03026F83}" type="parTrans" cxnId="{E2444F7A-ACE2-4E33-9D6B-4035AA15BF0C}">
      <dgm:prSet/>
      <dgm:spPr/>
      <dgm:t>
        <a:bodyPr/>
        <a:lstStyle/>
        <a:p>
          <a:endParaRPr lang="en-US"/>
        </a:p>
      </dgm:t>
    </dgm:pt>
    <dgm:pt modelId="{FE13A67E-3D0C-4769-8810-4659C80489FD}" type="sibTrans" cxnId="{E2444F7A-ACE2-4E33-9D6B-4035AA15BF0C}">
      <dgm:prSet/>
      <dgm:spPr/>
      <dgm:t>
        <a:bodyPr/>
        <a:lstStyle/>
        <a:p>
          <a:endParaRPr lang="en-US"/>
        </a:p>
      </dgm:t>
    </dgm:pt>
    <dgm:pt modelId="{686A6ED8-B920-4627-984B-81C0FF40F0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Year 1 Profit: ₦2.0M.</a:t>
          </a:r>
        </a:p>
      </dgm:t>
    </dgm:pt>
    <dgm:pt modelId="{FC9F59D4-98ED-4FFC-A159-4893708038E1}" type="parTrans" cxnId="{D7021E62-6740-4435-96B4-CFBD36BB6EAB}">
      <dgm:prSet/>
      <dgm:spPr/>
      <dgm:t>
        <a:bodyPr/>
        <a:lstStyle/>
        <a:p>
          <a:endParaRPr lang="en-US"/>
        </a:p>
      </dgm:t>
    </dgm:pt>
    <dgm:pt modelId="{E7BFBECE-E248-48A9-B9AD-60899893F971}" type="sibTrans" cxnId="{D7021E62-6740-4435-96B4-CFBD36BB6EAB}">
      <dgm:prSet/>
      <dgm:spPr/>
      <dgm:t>
        <a:bodyPr/>
        <a:lstStyle/>
        <a:p>
          <a:endParaRPr lang="en-US"/>
        </a:p>
      </dgm:t>
    </dgm:pt>
    <dgm:pt modelId="{5A42C833-A85C-4EB2-8ECD-A4CA55DF4E0C}" type="pres">
      <dgm:prSet presAssocID="{803E1E0D-D898-4239-83AD-AB3BB340A4FB}" presName="root" presStyleCnt="0">
        <dgm:presLayoutVars>
          <dgm:dir/>
          <dgm:resizeHandles val="exact"/>
        </dgm:presLayoutVars>
      </dgm:prSet>
      <dgm:spPr/>
    </dgm:pt>
    <dgm:pt modelId="{590722A1-9BA4-4C94-B1B5-7CFCB6DD6593}" type="pres">
      <dgm:prSet presAssocID="{4B67D90B-597A-43A8-8902-BAAD2516743C}" presName="compNode" presStyleCnt="0"/>
      <dgm:spPr/>
    </dgm:pt>
    <dgm:pt modelId="{0A952D42-703B-4C4B-BB0D-06F931596F1D}" type="pres">
      <dgm:prSet presAssocID="{4B67D90B-597A-43A8-8902-BAAD2516743C}" presName="bgRect" presStyleLbl="bgShp" presStyleIdx="0" presStyleCnt="4"/>
      <dgm:spPr/>
    </dgm:pt>
    <dgm:pt modelId="{A5973D36-1747-465D-8F9E-FCB26EA67B28}" type="pres">
      <dgm:prSet presAssocID="{4B67D90B-597A-43A8-8902-BAAD2516743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gloo"/>
        </a:ext>
      </dgm:extLst>
    </dgm:pt>
    <dgm:pt modelId="{592A3FE9-A016-45A6-B1D5-BBC3AC6A9D4A}" type="pres">
      <dgm:prSet presAssocID="{4B67D90B-597A-43A8-8902-BAAD2516743C}" presName="spaceRect" presStyleCnt="0"/>
      <dgm:spPr/>
    </dgm:pt>
    <dgm:pt modelId="{BFFD9559-2025-41AD-9B00-3293C89CEF1F}" type="pres">
      <dgm:prSet presAssocID="{4B67D90B-597A-43A8-8902-BAAD2516743C}" presName="parTx" presStyleLbl="revTx" presStyleIdx="0" presStyleCnt="4">
        <dgm:presLayoutVars>
          <dgm:chMax val="0"/>
          <dgm:chPref val="0"/>
        </dgm:presLayoutVars>
      </dgm:prSet>
      <dgm:spPr/>
    </dgm:pt>
    <dgm:pt modelId="{D90D9E2F-21FB-48F3-B33B-3FC8D9B60443}" type="pres">
      <dgm:prSet presAssocID="{D14F3B71-A8E9-4678-8F9A-81875D3D5ADD}" presName="sibTrans" presStyleCnt="0"/>
      <dgm:spPr/>
    </dgm:pt>
    <dgm:pt modelId="{90B12445-64B2-4307-A5F3-3DDDC6AF10C6}" type="pres">
      <dgm:prSet presAssocID="{96C9E644-D4B2-4891-BD71-032773B37760}" presName="compNode" presStyleCnt="0"/>
      <dgm:spPr/>
    </dgm:pt>
    <dgm:pt modelId="{1C57F100-848E-45DB-81A8-E7155A3E9889}" type="pres">
      <dgm:prSet presAssocID="{96C9E644-D4B2-4891-BD71-032773B37760}" presName="bgRect" presStyleLbl="bgShp" presStyleIdx="1" presStyleCnt="4"/>
      <dgm:spPr/>
    </dgm:pt>
    <dgm:pt modelId="{3262B555-6E61-4DAC-AAE4-77FB2AB4672B}" type="pres">
      <dgm:prSet presAssocID="{96C9E644-D4B2-4891-BD71-032773B3776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pcorn"/>
        </a:ext>
      </dgm:extLst>
    </dgm:pt>
    <dgm:pt modelId="{B72555BC-BC4D-439E-A6C7-66A44B5113AE}" type="pres">
      <dgm:prSet presAssocID="{96C9E644-D4B2-4891-BD71-032773B37760}" presName="spaceRect" presStyleCnt="0"/>
      <dgm:spPr/>
    </dgm:pt>
    <dgm:pt modelId="{D9A23849-7B01-400C-85FB-04D6FF0BAE4C}" type="pres">
      <dgm:prSet presAssocID="{96C9E644-D4B2-4891-BD71-032773B37760}" presName="parTx" presStyleLbl="revTx" presStyleIdx="1" presStyleCnt="4">
        <dgm:presLayoutVars>
          <dgm:chMax val="0"/>
          <dgm:chPref val="0"/>
        </dgm:presLayoutVars>
      </dgm:prSet>
      <dgm:spPr/>
    </dgm:pt>
    <dgm:pt modelId="{75B3149E-7FD4-4DF6-9A9F-EBCF44C9C2D2}" type="pres">
      <dgm:prSet presAssocID="{6AB3FE1B-BB5C-481A-B681-8751C1AC69B8}" presName="sibTrans" presStyleCnt="0"/>
      <dgm:spPr/>
    </dgm:pt>
    <dgm:pt modelId="{5477698A-813C-459B-908C-1D7A20101FA3}" type="pres">
      <dgm:prSet presAssocID="{8BA8B8D2-0E58-4832-B04D-1B4ACF7D984F}" presName="compNode" presStyleCnt="0"/>
      <dgm:spPr/>
    </dgm:pt>
    <dgm:pt modelId="{18E14C64-9CE2-49B7-B26E-798629744DCE}" type="pres">
      <dgm:prSet presAssocID="{8BA8B8D2-0E58-4832-B04D-1B4ACF7D984F}" presName="bgRect" presStyleLbl="bgShp" presStyleIdx="2" presStyleCnt="4"/>
      <dgm:spPr/>
    </dgm:pt>
    <dgm:pt modelId="{43CF894B-EAAA-4EF0-B144-1B536CD2C2B4}" type="pres">
      <dgm:prSet presAssocID="{8BA8B8D2-0E58-4832-B04D-1B4ACF7D984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EB3C6794-3C02-4308-9BEE-7928930C03AC}" type="pres">
      <dgm:prSet presAssocID="{8BA8B8D2-0E58-4832-B04D-1B4ACF7D984F}" presName="spaceRect" presStyleCnt="0"/>
      <dgm:spPr/>
    </dgm:pt>
    <dgm:pt modelId="{B8F92917-B936-47D8-861D-294FA9C26E90}" type="pres">
      <dgm:prSet presAssocID="{8BA8B8D2-0E58-4832-B04D-1B4ACF7D984F}" presName="parTx" presStyleLbl="revTx" presStyleIdx="2" presStyleCnt="4">
        <dgm:presLayoutVars>
          <dgm:chMax val="0"/>
          <dgm:chPref val="0"/>
        </dgm:presLayoutVars>
      </dgm:prSet>
      <dgm:spPr/>
    </dgm:pt>
    <dgm:pt modelId="{C03BD54D-3F6F-420A-87F1-6AA9C422052E}" type="pres">
      <dgm:prSet presAssocID="{FE13A67E-3D0C-4769-8810-4659C80489FD}" presName="sibTrans" presStyleCnt="0"/>
      <dgm:spPr/>
    </dgm:pt>
    <dgm:pt modelId="{823385A6-60DF-49AC-87E1-A5C3F1B7E98D}" type="pres">
      <dgm:prSet presAssocID="{686A6ED8-B920-4627-984B-81C0FF40F0AE}" presName="compNode" presStyleCnt="0"/>
      <dgm:spPr/>
    </dgm:pt>
    <dgm:pt modelId="{D05ED22A-589F-4FD0-AAC9-23BDF379294C}" type="pres">
      <dgm:prSet presAssocID="{686A6ED8-B920-4627-984B-81C0FF40F0AE}" presName="bgRect" presStyleLbl="bgShp" presStyleIdx="3" presStyleCnt="4"/>
      <dgm:spPr/>
    </dgm:pt>
    <dgm:pt modelId="{030E58CE-C9BA-4706-A55E-5C166931F0D4}" type="pres">
      <dgm:prSet presAssocID="{686A6ED8-B920-4627-984B-81C0FF40F0A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old bars"/>
        </a:ext>
      </dgm:extLst>
    </dgm:pt>
    <dgm:pt modelId="{00277A2D-7AA2-4FCB-8BD1-61F01B2DA0F1}" type="pres">
      <dgm:prSet presAssocID="{686A6ED8-B920-4627-984B-81C0FF40F0AE}" presName="spaceRect" presStyleCnt="0"/>
      <dgm:spPr/>
    </dgm:pt>
    <dgm:pt modelId="{EB431DC9-AC6C-477C-AB07-D10CB4EB91AA}" type="pres">
      <dgm:prSet presAssocID="{686A6ED8-B920-4627-984B-81C0FF40F0A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D13380E-27F1-4DAA-A30F-5E1C58BB7898}" type="presOf" srcId="{686A6ED8-B920-4627-984B-81C0FF40F0AE}" destId="{EB431DC9-AC6C-477C-AB07-D10CB4EB91AA}" srcOrd="0" destOrd="0" presId="urn:microsoft.com/office/officeart/2018/2/layout/IconVerticalSolidList"/>
    <dgm:cxn modelId="{DC92530F-CCF3-4B7D-A419-3E489E499043}" type="presOf" srcId="{8BA8B8D2-0E58-4832-B04D-1B4ACF7D984F}" destId="{B8F92917-B936-47D8-861D-294FA9C26E90}" srcOrd="0" destOrd="0" presId="urn:microsoft.com/office/officeart/2018/2/layout/IconVerticalSolidList"/>
    <dgm:cxn modelId="{7E6F7829-D452-461C-B484-7794762B1737}" type="presOf" srcId="{96C9E644-D4B2-4891-BD71-032773B37760}" destId="{D9A23849-7B01-400C-85FB-04D6FF0BAE4C}" srcOrd="0" destOrd="0" presId="urn:microsoft.com/office/officeart/2018/2/layout/IconVerticalSolidList"/>
    <dgm:cxn modelId="{D7021E62-6740-4435-96B4-CFBD36BB6EAB}" srcId="{803E1E0D-D898-4239-83AD-AB3BB340A4FB}" destId="{686A6ED8-B920-4627-984B-81C0FF40F0AE}" srcOrd="3" destOrd="0" parTransId="{FC9F59D4-98ED-4FFC-A159-4893708038E1}" sibTransId="{E7BFBECE-E248-48A9-B9AD-60899893F971}"/>
    <dgm:cxn modelId="{E7510A55-D889-492E-B5C9-2658A348DE83}" srcId="{803E1E0D-D898-4239-83AD-AB3BB340A4FB}" destId="{4B67D90B-597A-43A8-8902-BAAD2516743C}" srcOrd="0" destOrd="0" parTransId="{A22472EC-C902-4804-BA55-2D9D0CFF8CF8}" sibTransId="{D14F3B71-A8E9-4678-8F9A-81875D3D5ADD}"/>
    <dgm:cxn modelId="{E2444F7A-ACE2-4E33-9D6B-4035AA15BF0C}" srcId="{803E1E0D-D898-4239-83AD-AB3BB340A4FB}" destId="{8BA8B8D2-0E58-4832-B04D-1B4ACF7D984F}" srcOrd="2" destOrd="0" parTransId="{F007192D-C584-4FBB-95AC-00FD03026F83}" sibTransId="{FE13A67E-3D0C-4769-8810-4659C80489FD}"/>
    <dgm:cxn modelId="{ABD06E89-3449-4548-B104-45DD6B88C736}" type="presOf" srcId="{803E1E0D-D898-4239-83AD-AB3BB340A4FB}" destId="{5A42C833-A85C-4EB2-8ECD-A4CA55DF4E0C}" srcOrd="0" destOrd="0" presId="urn:microsoft.com/office/officeart/2018/2/layout/IconVerticalSolidList"/>
    <dgm:cxn modelId="{A2F187C1-4D1E-40D8-87F2-B990DA230BBE}" srcId="{803E1E0D-D898-4239-83AD-AB3BB340A4FB}" destId="{96C9E644-D4B2-4891-BD71-032773B37760}" srcOrd="1" destOrd="0" parTransId="{40079474-7359-43D0-A974-E67F4DCBC048}" sibTransId="{6AB3FE1B-BB5C-481A-B681-8751C1AC69B8}"/>
    <dgm:cxn modelId="{DDDB49C7-7773-42C5-8A9D-461CB8A90F9C}" type="presOf" srcId="{4B67D90B-597A-43A8-8902-BAAD2516743C}" destId="{BFFD9559-2025-41AD-9B00-3293C89CEF1F}" srcOrd="0" destOrd="0" presId="urn:microsoft.com/office/officeart/2018/2/layout/IconVerticalSolidList"/>
    <dgm:cxn modelId="{2076EE47-471B-4E25-AE31-9D2A68B75D69}" type="presParOf" srcId="{5A42C833-A85C-4EB2-8ECD-A4CA55DF4E0C}" destId="{590722A1-9BA4-4C94-B1B5-7CFCB6DD6593}" srcOrd="0" destOrd="0" presId="urn:microsoft.com/office/officeart/2018/2/layout/IconVerticalSolidList"/>
    <dgm:cxn modelId="{4CC425B9-B771-436C-97EF-713A924048D2}" type="presParOf" srcId="{590722A1-9BA4-4C94-B1B5-7CFCB6DD6593}" destId="{0A952D42-703B-4C4B-BB0D-06F931596F1D}" srcOrd="0" destOrd="0" presId="urn:microsoft.com/office/officeart/2018/2/layout/IconVerticalSolidList"/>
    <dgm:cxn modelId="{1A0E7191-817E-4B22-8AA6-8458B6E93BD5}" type="presParOf" srcId="{590722A1-9BA4-4C94-B1B5-7CFCB6DD6593}" destId="{A5973D36-1747-465D-8F9E-FCB26EA67B28}" srcOrd="1" destOrd="0" presId="urn:microsoft.com/office/officeart/2018/2/layout/IconVerticalSolidList"/>
    <dgm:cxn modelId="{52B9FDAE-BA97-47B2-A1B4-5D3E8255E368}" type="presParOf" srcId="{590722A1-9BA4-4C94-B1B5-7CFCB6DD6593}" destId="{592A3FE9-A016-45A6-B1D5-BBC3AC6A9D4A}" srcOrd="2" destOrd="0" presId="urn:microsoft.com/office/officeart/2018/2/layout/IconVerticalSolidList"/>
    <dgm:cxn modelId="{9EF9D511-869E-4575-B62B-04D5AFFCB9AD}" type="presParOf" srcId="{590722A1-9BA4-4C94-B1B5-7CFCB6DD6593}" destId="{BFFD9559-2025-41AD-9B00-3293C89CEF1F}" srcOrd="3" destOrd="0" presId="urn:microsoft.com/office/officeart/2018/2/layout/IconVerticalSolidList"/>
    <dgm:cxn modelId="{DF195BC3-A97D-4DA1-A5A8-2239CDA9C9FB}" type="presParOf" srcId="{5A42C833-A85C-4EB2-8ECD-A4CA55DF4E0C}" destId="{D90D9E2F-21FB-48F3-B33B-3FC8D9B60443}" srcOrd="1" destOrd="0" presId="urn:microsoft.com/office/officeart/2018/2/layout/IconVerticalSolidList"/>
    <dgm:cxn modelId="{815F7F02-561B-4A0C-ABF7-3F777B6CF0F9}" type="presParOf" srcId="{5A42C833-A85C-4EB2-8ECD-A4CA55DF4E0C}" destId="{90B12445-64B2-4307-A5F3-3DDDC6AF10C6}" srcOrd="2" destOrd="0" presId="urn:microsoft.com/office/officeart/2018/2/layout/IconVerticalSolidList"/>
    <dgm:cxn modelId="{DB6D3B8C-A2B5-4B15-92D6-7742B76314F1}" type="presParOf" srcId="{90B12445-64B2-4307-A5F3-3DDDC6AF10C6}" destId="{1C57F100-848E-45DB-81A8-E7155A3E9889}" srcOrd="0" destOrd="0" presId="urn:microsoft.com/office/officeart/2018/2/layout/IconVerticalSolidList"/>
    <dgm:cxn modelId="{93464ED6-7ABD-4F23-AD80-D49398EEFB76}" type="presParOf" srcId="{90B12445-64B2-4307-A5F3-3DDDC6AF10C6}" destId="{3262B555-6E61-4DAC-AAE4-77FB2AB4672B}" srcOrd="1" destOrd="0" presId="urn:microsoft.com/office/officeart/2018/2/layout/IconVerticalSolidList"/>
    <dgm:cxn modelId="{8D4D2654-B9AB-4D67-A1FA-FDD44F8FE04E}" type="presParOf" srcId="{90B12445-64B2-4307-A5F3-3DDDC6AF10C6}" destId="{B72555BC-BC4D-439E-A6C7-66A44B5113AE}" srcOrd="2" destOrd="0" presId="urn:microsoft.com/office/officeart/2018/2/layout/IconVerticalSolidList"/>
    <dgm:cxn modelId="{55CC37FC-4E05-445C-AEB9-5E5E924AEFF4}" type="presParOf" srcId="{90B12445-64B2-4307-A5F3-3DDDC6AF10C6}" destId="{D9A23849-7B01-400C-85FB-04D6FF0BAE4C}" srcOrd="3" destOrd="0" presId="urn:microsoft.com/office/officeart/2018/2/layout/IconVerticalSolidList"/>
    <dgm:cxn modelId="{836E1C28-2BEA-4659-9CE7-6B24CAEC9E5E}" type="presParOf" srcId="{5A42C833-A85C-4EB2-8ECD-A4CA55DF4E0C}" destId="{75B3149E-7FD4-4DF6-9A9F-EBCF44C9C2D2}" srcOrd="3" destOrd="0" presId="urn:microsoft.com/office/officeart/2018/2/layout/IconVerticalSolidList"/>
    <dgm:cxn modelId="{D091990B-F655-4223-8ACE-8F7367FDC17D}" type="presParOf" srcId="{5A42C833-A85C-4EB2-8ECD-A4CA55DF4E0C}" destId="{5477698A-813C-459B-908C-1D7A20101FA3}" srcOrd="4" destOrd="0" presId="urn:microsoft.com/office/officeart/2018/2/layout/IconVerticalSolidList"/>
    <dgm:cxn modelId="{79A807E1-F426-477B-B521-BAB5AF1B7F1C}" type="presParOf" srcId="{5477698A-813C-459B-908C-1D7A20101FA3}" destId="{18E14C64-9CE2-49B7-B26E-798629744DCE}" srcOrd="0" destOrd="0" presId="urn:microsoft.com/office/officeart/2018/2/layout/IconVerticalSolidList"/>
    <dgm:cxn modelId="{69289350-EC31-40F6-A24C-9D7B56A6F1B2}" type="presParOf" srcId="{5477698A-813C-459B-908C-1D7A20101FA3}" destId="{43CF894B-EAAA-4EF0-B144-1B536CD2C2B4}" srcOrd="1" destOrd="0" presId="urn:microsoft.com/office/officeart/2018/2/layout/IconVerticalSolidList"/>
    <dgm:cxn modelId="{3C9DFDE8-200A-4D6C-B0BF-3A41478B4ED9}" type="presParOf" srcId="{5477698A-813C-459B-908C-1D7A20101FA3}" destId="{EB3C6794-3C02-4308-9BEE-7928930C03AC}" srcOrd="2" destOrd="0" presId="urn:microsoft.com/office/officeart/2018/2/layout/IconVerticalSolidList"/>
    <dgm:cxn modelId="{9682D06F-F82C-454F-BD88-164064994421}" type="presParOf" srcId="{5477698A-813C-459B-908C-1D7A20101FA3}" destId="{B8F92917-B936-47D8-861D-294FA9C26E90}" srcOrd="3" destOrd="0" presId="urn:microsoft.com/office/officeart/2018/2/layout/IconVerticalSolidList"/>
    <dgm:cxn modelId="{8881A6F1-3CF1-4DD5-AED2-4ADD3BB13511}" type="presParOf" srcId="{5A42C833-A85C-4EB2-8ECD-A4CA55DF4E0C}" destId="{C03BD54D-3F6F-420A-87F1-6AA9C422052E}" srcOrd="5" destOrd="0" presId="urn:microsoft.com/office/officeart/2018/2/layout/IconVerticalSolidList"/>
    <dgm:cxn modelId="{AD9A9DAC-DFB7-441B-97A8-653FB39E63FE}" type="presParOf" srcId="{5A42C833-A85C-4EB2-8ECD-A4CA55DF4E0C}" destId="{823385A6-60DF-49AC-87E1-A5C3F1B7E98D}" srcOrd="6" destOrd="0" presId="urn:microsoft.com/office/officeart/2018/2/layout/IconVerticalSolidList"/>
    <dgm:cxn modelId="{C8A148C8-1F52-4D0A-BF39-BD7F49B87A32}" type="presParOf" srcId="{823385A6-60DF-49AC-87E1-A5C3F1B7E98D}" destId="{D05ED22A-589F-4FD0-AAC9-23BDF379294C}" srcOrd="0" destOrd="0" presId="urn:microsoft.com/office/officeart/2018/2/layout/IconVerticalSolidList"/>
    <dgm:cxn modelId="{A534E90D-9B75-4739-9084-F956A590BA02}" type="presParOf" srcId="{823385A6-60DF-49AC-87E1-A5C3F1B7E98D}" destId="{030E58CE-C9BA-4706-A55E-5C166931F0D4}" srcOrd="1" destOrd="0" presId="urn:microsoft.com/office/officeart/2018/2/layout/IconVerticalSolidList"/>
    <dgm:cxn modelId="{A81C2443-A3E6-443D-A212-66EBE5D91CE6}" type="presParOf" srcId="{823385A6-60DF-49AC-87E1-A5C3F1B7E98D}" destId="{00277A2D-7AA2-4FCB-8BD1-61F01B2DA0F1}" srcOrd="2" destOrd="0" presId="urn:microsoft.com/office/officeart/2018/2/layout/IconVerticalSolidList"/>
    <dgm:cxn modelId="{D4B07AAB-A496-420C-8260-2A81DC83C716}" type="presParOf" srcId="{823385A6-60DF-49AC-87E1-A5C3F1B7E98D}" destId="{EB431DC9-AC6C-477C-AB07-D10CB4EB91A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2A40A1C-D305-4D03-B0AA-6DEF416A8BB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AE32B05-C919-47FB-8E12-2DDD40A1A9CC}">
      <dgm:prSet/>
      <dgm:spPr/>
      <dgm:t>
        <a:bodyPr/>
        <a:lstStyle/>
        <a:p>
          <a:r>
            <a:rPr lang="en-US"/>
            <a:t>Mitigation strategies for payment failures and cultural disconnect.</a:t>
          </a:r>
        </a:p>
      </dgm:t>
    </dgm:pt>
    <dgm:pt modelId="{8D3C9433-E5F0-47A2-816E-154BA27CC663}" type="parTrans" cxnId="{9E3ADD0F-44A1-4E67-91B4-2DD4CF5CDCB6}">
      <dgm:prSet/>
      <dgm:spPr/>
      <dgm:t>
        <a:bodyPr/>
        <a:lstStyle/>
        <a:p>
          <a:endParaRPr lang="en-US"/>
        </a:p>
      </dgm:t>
    </dgm:pt>
    <dgm:pt modelId="{967F7C79-1982-43A8-A38B-2A282FFBF53E}" type="sibTrans" cxnId="{9E3ADD0F-44A1-4E67-91B4-2DD4CF5CDCB6}">
      <dgm:prSet/>
      <dgm:spPr/>
      <dgm:t>
        <a:bodyPr/>
        <a:lstStyle/>
        <a:p>
          <a:endParaRPr lang="en-US"/>
        </a:p>
      </dgm:t>
    </dgm:pt>
    <dgm:pt modelId="{97147E2E-2BDD-4E41-B2CA-A11F285CD850}">
      <dgm:prSet/>
      <dgm:spPr/>
      <dgm:t>
        <a:bodyPr/>
        <a:lstStyle/>
        <a:p>
          <a:r>
            <a:rPr lang="en-US"/>
            <a:t>Focus on structured community and creator partnerships.</a:t>
          </a:r>
        </a:p>
      </dgm:t>
    </dgm:pt>
    <dgm:pt modelId="{53B92EE6-E4AF-4C00-9B7F-264E701D390E}" type="parTrans" cxnId="{4855EF89-E074-46DA-AA08-D0B014EB9825}">
      <dgm:prSet/>
      <dgm:spPr/>
      <dgm:t>
        <a:bodyPr/>
        <a:lstStyle/>
        <a:p>
          <a:endParaRPr lang="en-US"/>
        </a:p>
      </dgm:t>
    </dgm:pt>
    <dgm:pt modelId="{0700D645-7D3A-4CEC-BA05-B1787E3B1699}" type="sibTrans" cxnId="{4855EF89-E074-46DA-AA08-D0B014EB9825}">
      <dgm:prSet/>
      <dgm:spPr/>
      <dgm:t>
        <a:bodyPr/>
        <a:lstStyle/>
        <a:p>
          <a:endParaRPr lang="en-US"/>
        </a:p>
      </dgm:t>
    </dgm:pt>
    <dgm:pt modelId="{1883F5FC-8158-417D-88D2-54DF7478C71A}" type="pres">
      <dgm:prSet presAssocID="{E2A40A1C-D305-4D03-B0AA-6DEF416A8BBF}" presName="root" presStyleCnt="0">
        <dgm:presLayoutVars>
          <dgm:dir/>
          <dgm:resizeHandles val="exact"/>
        </dgm:presLayoutVars>
      </dgm:prSet>
      <dgm:spPr/>
    </dgm:pt>
    <dgm:pt modelId="{D4A6C547-CF21-4E20-A6AB-6E0D0A9E841C}" type="pres">
      <dgm:prSet presAssocID="{1AE32B05-C919-47FB-8E12-2DDD40A1A9CC}" presName="compNode" presStyleCnt="0"/>
      <dgm:spPr/>
    </dgm:pt>
    <dgm:pt modelId="{BDAAD79F-3B44-44C6-93F7-0EBC38D00668}" type="pres">
      <dgm:prSet presAssocID="{1AE32B05-C919-47FB-8E12-2DDD40A1A9CC}" presName="bgRect" presStyleLbl="bgShp" presStyleIdx="0" presStyleCnt="2"/>
      <dgm:spPr/>
    </dgm:pt>
    <dgm:pt modelId="{0B5803F3-5883-4EBE-AEAF-8FB955E39323}" type="pres">
      <dgm:prSet presAssocID="{1AE32B05-C919-47FB-8E12-2DDD40A1A9C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9DAC8E86-3517-424F-8338-C22AF41779C5}" type="pres">
      <dgm:prSet presAssocID="{1AE32B05-C919-47FB-8E12-2DDD40A1A9CC}" presName="spaceRect" presStyleCnt="0"/>
      <dgm:spPr/>
    </dgm:pt>
    <dgm:pt modelId="{8F3CFC3C-DF3B-4700-9F50-912674CAEFA1}" type="pres">
      <dgm:prSet presAssocID="{1AE32B05-C919-47FB-8E12-2DDD40A1A9CC}" presName="parTx" presStyleLbl="revTx" presStyleIdx="0" presStyleCnt="2">
        <dgm:presLayoutVars>
          <dgm:chMax val="0"/>
          <dgm:chPref val="0"/>
        </dgm:presLayoutVars>
      </dgm:prSet>
      <dgm:spPr/>
    </dgm:pt>
    <dgm:pt modelId="{B3E16CFE-61A3-49B0-99E6-B0746689BD0F}" type="pres">
      <dgm:prSet presAssocID="{967F7C79-1982-43A8-A38B-2A282FFBF53E}" presName="sibTrans" presStyleCnt="0"/>
      <dgm:spPr/>
    </dgm:pt>
    <dgm:pt modelId="{496076AB-8639-49D2-893E-BB6CF254F78E}" type="pres">
      <dgm:prSet presAssocID="{97147E2E-2BDD-4E41-B2CA-A11F285CD850}" presName="compNode" presStyleCnt="0"/>
      <dgm:spPr/>
    </dgm:pt>
    <dgm:pt modelId="{9D6EE58D-16F4-4B13-81EC-21870F6C6109}" type="pres">
      <dgm:prSet presAssocID="{97147E2E-2BDD-4E41-B2CA-A11F285CD850}" presName="bgRect" presStyleLbl="bgShp" presStyleIdx="1" presStyleCnt="2"/>
      <dgm:spPr/>
    </dgm:pt>
    <dgm:pt modelId="{9318AF56-9D58-480F-A2B4-B569922C88D3}" type="pres">
      <dgm:prSet presAssocID="{97147E2E-2BDD-4E41-B2CA-A11F285CD85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0044359C-0B95-4FCC-95DD-4331FA03C11D}" type="pres">
      <dgm:prSet presAssocID="{97147E2E-2BDD-4E41-B2CA-A11F285CD850}" presName="spaceRect" presStyleCnt="0"/>
      <dgm:spPr/>
    </dgm:pt>
    <dgm:pt modelId="{057F8F0A-E212-43E3-A96B-F63EABD7F2D2}" type="pres">
      <dgm:prSet presAssocID="{97147E2E-2BDD-4E41-B2CA-A11F285CD850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9E3ADD0F-44A1-4E67-91B4-2DD4CF5CDCB6}" srcId="{E2A40A1C-D305-4D03-B0AA-6DEF416A8BBF}" destId="{1AE32B05-C919-47FB-8E12-2DDD40A1A9CC}" srcOrd="0" destOrd="0" parTransId="{8D3C9433-E5F0-47A2-816E-154BA27CC663}" sibTransId="{967F7C79-1982-43A8-A38B-2A282FFBF53E}"/>
    <dgm:cxn modelId="{89D6B14C-FF90-4F84-988E-57519445684A}" type="presOf" srcId="{E2A40A1C-D305-4D03-B0AA-6DEF416A8BBF}" destId="{1883F5FC-8158-417D-88D2-54DF7478C71A}" srcOrd="0" destOrd="0" presId="urn:microsoft.com/office/officeart/2018/2/layout/IconVerticalSolidList"/>
    <dgm:cxn modelId="{4855EF89-E074-46DA-AA08-D0B014EB9825}" srcId="{E2A40A1C-D305-4D03-B0AA-6DEF416A8BBF}" destId="{97147E2E-2BDD-4E41-B2CA-A11F285CD850}" srcOrd="1" destOrd="0" parTransId="{53B92EE6-E4AF-4C00-9B7F-264E701D390E}" sibTransId="{0700D645-7D3A-4CEC-BA05-B1787E3B1699}"/>
    <dgm:cxn modelId="{50D76595-C1E1-4C0F-90A5-509FADA45664}" type="presOf" srcId="{1AE32B05-C919-47FB-8E12-2DDD40A1A9CC}" destId="{8F3CFC3C-DF3B-4700-9F50-912674CAEFA1}" srcOrd="0" destOrd="0" presId="urn:microsoft.com/office/officeart/2018/2/layout/IconVerticalSolidList"/>
    <dgm:cxn modelId="{A09C99AC-B090-4E7A-8E6D-C1129CE1F731}" type="presOf" srcId="{97147E2E-2BDD-4E41-B2CA-A11F285CD850}" destId="{057F8F0A-E212-43E3-A96B-F63EABD7F2D2}" srcOrd="0" destOrd="0" presId="urn:microsoft.com/office/officeart/2018/2/layout/IconVerticalSolidList"/>
    <dgm:cxn modelId="{7925502C-7A12-424E-BB5B-E315252C0A2A}" type="presParOf" srcId="{1883F5FC-8158-417D-88D2-54DF7478C71A}" destId="{D4A6C547-CF21-4E20-A6AB-6E0D0A9E841C}" srcOrd="0" destOrd="0" presId="urn:microsoft.com/office/officeart/2018/2/layout/IconVerticalSolidList"/>
    <dgm:cxn modelId="{476114B7-CDFA-4811-9AB2-5C900662DCCF}" type="presParOf" srcId="{D4A6C547-CF21-4E20-A6AB-6E0D0A9E841C}" destId="{BDAAD79F-3B44-44C6-93F7-0EBC38D00668}" srcOrd="0" destOrd="0" presId="urn:microsoft.com/office/officeart/2018/2/layout/IconVerticalSolidList"/>
    <dgm:cxn modelId="{071CC1A6-728C-4174-A989-FE150F4EB9B4}" type="presParOf" srcId="{D4A6C547-CF21-4E20-A6AB-6E0D0A9E841C}" destId="{0B5803F3-5883-4EBE-AEAF-8FB955E39323}" srcOrd="1" destOrd="0" presId="urn:microsoft.com/office/officeart/2018/2/layout/IconVerticalSolidList"/>
    <dgm:cxn modelId="{D7405CDC-E98E-4F97-89D4-3BDFFB6D45B2}" type="presParOf" srcId="{D4A6C547-CF21-4E20-A6AB-6E0D0A9E841C}" destId="{9DAC8E86-3517-424F-8338-C22AF41779C5}" srcOrd="2" destOrd="0" presId="urn:microsoft.com/office/officeart/2018/2/layout/IconVerticalSolidList"/>
    <dgm:cxn modelId="{02095748-17AD-44D1-A74F-21905D41ACD9}" type="presParOf" srcId="{D4A6C547-CF21-4E20-A6AB-6E0D0A9E841C}" destId="{8F3CFC3C-DF3B-4700-9F50-912674CAEFA1}" srcOrd="3" destOrd="0" presId="urn:microsoft.com/office/officeart/2018/2/layout/IconVerticalSolidList"/>
    <dgm:cxn modelId="{326ED8FE-A6BB-4E4D-9EB7-D236B67FBC87}" type="presParOf" srcId="{1883F5FC-8158-417D-88D2-54DF7478C71A}" destId="{B3E16CFE-61A3-49B0-99E6-B0746689BD0F}" srcOrd="1" destOrd="0" presId="urn:microsoft.com/office/officeart/2018/2/layout/IconVerticalSolidList"/>
    <dgm:cxn modelId="{3B88ABF5-F075-4CDC-98FC-0A12CE1CB388}" type="presParOf" srcId="{1883F5FC-8158-417D-88D2-54DF7478C71A}" destId="{496076AB-8639-49D2-893E-BB6CF254F78E}" srcOrd="2" destOrd="0" presId="urn:microsoft.com/office/officeart/2018/2/layout/IconVerticalSolidList"/>
    <dgm:cxn modelId="{D5D10936-7731-4308-8E7D-66DED1AC6087}" type="presParOf" srcId="{496076AB-8639-49D2-893E-BB6CF254F78E}" destId="{9D6EE58D-16F4-4B13-81EC-21870F6C6109}" srcOrd="0" destOrd="0" presId="urn:microsoft.com/office/officeart/2018/2/layout/IconVerticalSolidList"/>
    <dgm:cxn modelId="{AB8A4A64-3486-47BB-BD9E-F8950118DBBA}" type="presParOf" srcId="{496076AB-8639-49D2-893E-BB6CF254F78E}" destId="{9318AF56-9D58-480F-A2B4-B569922C88D3}" srcOrd="1" destOrd="0" presId="urn:microsoft.com/office/officeart/2018/2/layout/IconVerticalSolidList"/>
    <dgm:cxn modelId="{BE744C8E-CADE-44E7-827B-C2DA8B8CE801}" type="presParOf" srcId="{496076AB-8639-49D2-893E-BB6CF254F78E}" destId="{0044359C-0B95-4FCC-95DD-4331FA03C11D}" srcOrd="2" destOrd="0" presId="urn:microsoft.com/office/officeart/2018/2/layout/IconVerticalSolidList"/>
    <dgm:cxn modelId="{EB6550B4-6866-4B21-842D-9C1F8E393990}" type="presParOf" srcId="{496076AB-8639-49D2-893E-BB6CF254F78E}" destId="{057F8F0A-E212-43E3-A96B-F63EABD7F2D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AE8F0-F13C-4958-8289-E05B6738E959}">
      <dsp:nvSpPr>
        <dsp:cNvPr id="0" name=""/>
        <dsp:cNvSpPr/>
      </dsp:nvSpPr>
      <dsp:spPr>
        <a:xfrm>
          <a:off x="0" y="372452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Dreamara: Digital resource kit for Nigerian female fantasy webtoon readers (18–30).</a:t>
          </a:r>
        </a:p>
      </dsp:txBody>
      <dsp:txXfrm>
        <a:off x="0" y="372452"/>
        <a:ext cx="2464593" cy="1478756"/>
      </dsp:txXfrm>
    </dsp:sp>
    <dsp:sp modelId="{AF963CDD-1D8D-478C-B9B8-54065057AE59}">
      <dsp:nvSpPr>
        <dsp:cNvPr id="0" name=""/>
        <dsp:cNvSpPr/>
      </dsp:nvSpPr>
      <dsp:spPr>
        <a:xfrm>
          <a:off x="2711053" y="372452"/>
          <a:ext cx="2464593" cy="147875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Offers payment guides, curated recommendations, digital assets, and private community.</a:t>
          </a:r>
        </a:p>
      </dsp:txBody>
      <dsp:txXfrm>
        <a:off x="2711053" y="372452"/>
        <a:ext cx="2464593" cy="1478756"/>
      </dsp:txXfrm>
    </dsp:sp>
    <dsp:sp modelId="{41142397-B3DD-4AD8-B782-FDA086F7BB33}">
      <dsp:nvSpPr>
        <dsp:cNvPr id="0" name=""/>
        <dsp:cNvSpPr/>
      </dsp:nvSpPr>
      <dsp:spPr>
        <a:xfrm>
          <a:off x="5422106" y="372452"/>
          <a:ext cx="2464593" cy="147875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Empowers fans and generates revenue via subscriptions and affiliate partnerships.</a:t>
          </a:r>
        </a:p>
      </dsp:txBody>
      <dsp:txXfrm>
        <a:off x="5422106" y="372452"/>
        <a:ext cx="2464593" cy="1478756"/>
      </dsp:txXfrm>
    </dsp:sp>
    <dsp:sp modelId="{96F80055-6DDD-492C-B33F-38891BBE85E2}">
      <dsp:nvSpPr>
        <dsp:cNvPr id="0" name=""/>
        <dsp:cNvSpPr/>
      </dsp:nvSpPr>
      <dsp:spPr>
        <a:xfrm>
          <a:off x="1355526" y="2097667"/>
          <a:ext cx="2464593" cy="14787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Mission: Bridge access gaps with localized digital solutions.</a:t>
          </a:r>
        </a:p>
      </dsp:txBody>
      <dsp:txXfrm>
        <a:off x="1355526" y="2097667"/>
        <a:ext cx="2464593" cy="1478756"/>
      </dsp:txXfrm>
    </dsp:sp>
    <dsp:sp modelId="{15A4B59F-4743-4872-A331-B96153272B30}">
      <dsp:nvSpPr>
        <dsp:cNvPr id="0" name=""/>
        <dsp:cNvSpPr/>
      </dsp:nvSpPr>
      <dsp:spPr>
        <a:xfrm>
          <a:off x="4066579" y="2097667"/>
          <a:ext cx="2464593" cy="147875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Vision: Leading Afro-fantasy fan platform with creator-supported ecosystem.</a:t>
          </a:r>
        </a:p>
      </dsp:txBody>
      <dsp:txXfrm>
        <a:off x="4066579" y="2097667"/>
        <a:ext cx="2464593" cy="1478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80AAB-7634-4AB7-A75D-E6BE4663058C}">
      <dsp:nvSpPr>
        <dsp:cNvPr id="0" name=""/>
        <dsp:cNvSpPr/>
      </dsp:nvSpPr>
      <dsp:spPr>
        <a:xfrm>
          <a:off x="0" y="1785"/>
          <a:ext cx="5035549" cy="9048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3ED0E4-B0D2-4D94-8780-A20A2BDABFD6}">
      <dsp:nvSpPr>
        <dsp:cNvPr id="0" name=""/>
        <dsp:cNvSpPr/>
      </dsp:nvSpPr>
      <dsp:spPr>
        <a:xfrm>
          <a:off x="273706" y="205368"/>
          <a:ext cx="497647" cy="4976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2A3023-E712-4B43-AD9C-174A20E0295C}">
      <dsp:nvSpPr>
        <dsp:cNvPr id="0" name=""/>
        <dsp:cNvSpPr/>
      </dsp:nvSpPr>
      <dsp:spPr>
        <a:xfrm>
          <a:off x="1045060" y="1785"/>
          <a:ext cx="3990488" cy="904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9" tIns="95759" rIns="95759" bIns="957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Webtoon Payment Playbook: Naira payment and virtual card guidance.</a:t>
          </a:r>
        </a:p>
      </dsp:txBody>
      <dsp:txXfrm>
        <a:off x="1045060" y="1785"/>
        <a:ext cx="3990488" cy="904813"/>
      </dsp:txXfrm>
    </dsp:sp>
    <dsp:sp modelId="{AB53A0F1-3DAC-412C-B30F-561D86542426}">
      <dsp:nvSpPr>
        <dsp:cNvPr id="0" name=""/>
        <dsp:cNvSpPr/>
      </dsp:nvSpPr>
      <dsp:spPr>
        <a:xfrm>
          <a:off x="0" y="1132802"/>
          <a:ext cx="5035549" cy="9048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9619B1-61CF-4A13-9718-C61EF0CA5DC4}">
      <dsp:nvSpPr>
        <dsp:cNvPr id="0" name=""/>
        <dsp:cNvSpPr/>
      </dsp:nvSpPr>
      <dsp:spPr>
        <a:xfrm>
          <a:off x="273706" y="1336385"/>
          <a:ext cx="497647" cy="4976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35828-E00F-44C6-BFED-1E348B90C0CD}">
      <dsp:nvSpPr>
        <dsp:cNvPr id="0" name=""/>
        <dsp:cNvSpPr/>
      </dsp:nvSpPr>
      <dsp:spPr>
        <a:xfrm>
          <a:off x="1045060" y="1132802"/>
          <a:ext cx="3990488" cy="904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9" tIns="95759" rIns="95759" bIns="957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Curated 2025 Fantasy List: Personalized recommendations.</a:t>
          </a:r>
        </a:p>
      </dsp:txBody>
      <dsp:txXfrm>
        <a:off x="1045060" y="1132802"/>
        <a:ext cx="3990488" cy="904813"/>
      </dsp:txXfrm>
    </dsp:sp>
    <dsp:sp modelId="{D3E44405-2AAE-4AAB-9F4E-1E8B8DB52B70}">
      <dsp:nvSpPr>
        <dsp:cNvPr id="0" name=""/>
        <dsp:cNvSpPr/>
      </dsp:nvSpPr>
      <dsp:spPr>
        <a:xfrm>
          <a:off x="0" y="2263820"/>
          <a:ext cx="5035549" cy="9048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29769-C39B-4AC2-87EF-B2EA4168B61B}">
      <dsp:nvSpPr>
        <dsp:cNvPr id="0" name=""/>
        <dsp:cNvSpPr/>
      </dsp:nvSpPr>
      <dsp:spPr>
        <a:xfrm>
          <a:off x="273706" y="2467403"/>
          <a:ext cx="497647" cy="4976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28E3F-38FA-40C4-976A-02BD38C512A9}">
      <dsp:nvSpPr>
        <dsp:cNvPr id="0" name=""/>
        <dsp:cNvSpPr/>
      </dsp:nvSpPr>
      <dsp:spPr>
        <a:xfrm>
          <a:off x="1045060" y="2263820"/>
          <a:ext cx="3990488" cy="904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9" tIns="95759" rIns="95759" bIns="957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Digital Flex Pack: Stickers, templates, avatar badges.</a:t>
          </a:r>
        </a:p>
      </dsp:txBody>
      <dsp:txXfrm>
        <a:off x="1045060" y="2263820"/>
        <a:ext cx="3990488" cy="904813"/>
      </dsp:txXfrm>
    </dsp:sp>
    <dsp:sp modelId="{0889BE02-0D28-42AD-8915-865E3BE28AE7}">
      <dsp:nvSpPr>
        <dsp:cNvPr id="0" name=""/>
        <dsp:cNvSpPr/>
      </dsp:nvSpPr>
      <dsp:spPr>
        <a:xfrm>
          <a:off x="0" y="3394837"/>
          <a:ext cx="5035549" cy="9048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F38D1-5558-4757-BD8F-F9F241C4EE78}">
      <dsp:nvSpPr>
        <dsp:cNvPr id="0" name=""/>
        <dsp:cNvSpPr/>
      </dsp:nvSpPr>
      <dsp:spPr>
        <a:xfrm>
          <a:off x="273706" y="3598420"/>
          <a:ext cx="497647" cy="49764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3CC758-F000-418E-8997-191BB451E280}">
      <dsp:nvSpPr>
        <dsp:cNvPr id="0" name=""/>
        <dsp:cNvSpPr/>
      </dsp:nvSpPr>
      <dsp:spPr>
        <a:xfrm>
          <a:off x="1045060" y="3394837"/>
          <a:ext cx="3990488" cy="904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9" tIns="95759" rIns="95759" bIns="957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Community Access: Exclusive Telegram hub with updates and challenges.</a:t>
          </a:r>
        </a:p>
      </dsp:txBody>
      <dsp:txXfrm>
        <a:off x="1045060" y="3394837"/>
        <a:ext cx="3990488" cy="9048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C63A6A-C677-4CCC-B546-94B2D2CE2BD5}">
      <dsp:nvSpPr>
        <dsp:cNvPr id="0" name=""/>
        <dsp:cNvSpPr/>
      </dsp:nvSpPr>
      <dsp:spPr>
        <a:xfrm>
          <a:off x="145153" y="800136"/>
          <a:ext cx="1005669" cy="100566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CBA727-7007-4501-9771-21366CAD8C36}">
      <dsp:nvSpPr>
        <dsp:cNvPr id="0" name=""/>
        <dsp:cNvSpPr/>
      </dsp:nvSpPr>
      <dsp:spPr>
        <a:xfrm>
          <a:off x="356344" y="1011326"/>
          <a:ext cx="583288" cy="5832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815D6E-3329-4B65-8D28-184DA4A636C3}">
      <dsp:nvSpPr>
        <dsp:cNvPr id="0" name=""/>
        <dsp:cNvSpPr/>
      </dsp:nvSpPr>
      <dsp:spPr>
        <a:xfrm>
          <a:off x="1366323" y="800136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One-time kit sales: ₦2,500–₦4,500.</a:t>
          </a:r>
        </a:p>
      </dsp:txBody>
      <dsp:txXfrm>
        <a:off x="1366323" y="800136"/>
        <a:ext cx="2370505" cy="1005669"/>
      </dsp:txXfrm>
    </dsp:sp>
    <dsp:sp modelId="{0A9C3931-95CE-449A-820D-5D2138E9DCB0}">
      <dsp:nvSpPr>
        <dsp:cNvPr id="0" name=""/>
        <dsp:cNvSpPr/>
      </dsp:nvSpPr>
      <dsp:spPr>
        <a:xfrm>
          <a:off x="4149871" y="800136"/>
          <a:ext cx="1005669" cy="100566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540836-ED52-40D1-B18C-92E64BD6FB8D}">
      <dsp:nvSpPr>
        <dsp:cNvPr id="0" name=""/>
        <dsp:cNvSpPr/>
      </dsp:nvSpPr>
      <dsp:spPr>
        <a:xfrm>
          <a:off x="4361061" y="1011326"/>
          <a:ext cx="583288" cy="5832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C0A69-B4BF-428B-9B11-10FF70EBA3E9}">
      <dsp:nvSpPr>
        <dsp:cNvPr id="0" name=""/>
        <dsp:cNvSpPr/>
      </dsp:nvSpPr>
      <dsp:spPr>
        <a:xfrm>
          <a:off x="5371040" y="800136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Premium subscription: ₦1,000/month.</a:t>
          </a:r>
        </a:p>
      </dsp:txBody>
      <dsp:txXfrm>
        <a:off x="5371040" y="800136"/>
        <a:ext cx="2370505" cy="1005669"/>
      </dsp:txXfrm>
    </dsp:sp>
    <dsp:sp modelId="{56D8CBC2-9979-4CAB-BDCC-8FD8F5276620}">
      <dsp:nvSpPr>
        <dsp:cNvPr id="0" name=""/>
        <dsp:cNvSpPr/>
      </dsp:nvSpPr>
      <dsp:spPr>
        <a:xfrm>
          <a:off x="145153" y="2545532"/>
          <a:ext cx="1005669" cy="100566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A008E8-FDE0-4D98-970A-B7F05B94357C}">
      <dsp:nvSpPr>
        <dsp:cNvPr id="0" name=""/>
        <dsp:cNvSpPr/>
      </dsp:nvSpPr>
      <dsp:spPr>
        <a:xfrm>
          <a:off x="356344" y="2756723"/>
          <a:ext cx="583288" cy="5832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4B1496-87BA-486D-A671-F302A0206606}">
      <dsp:nvSpPr>
        <dsp:cNvPr id="0" name=""/>
        <dsp:cNvSpPr/>
      </dsp:nvSpPr>
      <dsp:spPr>
        <a:xfrm>
          <a:off x="1366323" y="2545532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Affiliate commissions on gift/virtual cards.</a:t>
          </a:r>
        </a:p>
      </dsp:txBody>
      <dsp:txXfrm>
        <a:off x="1366323" y="2545532"/>
        <a:ext cx="2370505" cy="1005669"/>
      </dsp:txXfrm>
    </dsp:sp>
    <dsp:sp modelId="{1A344DB7-AD36-4876-ABF7-8F906AB79EAE}">
      <dsp:nvSpPr>
        <dsp:cNvPr id="0" name=""/>
        <dsp:cNvSpPr/>
      </dsp:nvSpPr>
      <dsp:spPr>
        <a:xfrm>
          <a:off x="4149871" y="2545532"/>
          <a:ext cx="1005669" cy="100566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2387B8-BC68-4070-B726-F94527D8D011}">
      <dsp:nvSpPr>
        <dsp:cNvPr id="0" name=""/>
        <dsp:cNvSpPr/>
      </dsp:nvSpPr>
      <dsp:spPr>
        <a:xfrm>
          <a:off x="4361061" y="2756723"/>
          <a:ext cx="583288" cy="5832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159395-AE18-4823-BFEA-DF5687F7EF8E}">
      <dsp:nvSpPr>
        <dsp:cNvPr id="0" name=""/>
        <dsp:cNvSpPr/>
      </dsp:nvSpPr>
      <dsp:spPr>
        <a:xfrm>
          <a:off x="5371040" y="2545532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Sponsored content and creator collaborations.</a:t>
          </a:r>
        </a:p>
      </dsp:txBody>
      <dsp:txXfrm>
        <a:off x="5371040" y="2545532"/>
        <a:ext cx="2370505" cy="10056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52D42-703B-4C4B-BB0D-06F931596F1D}">
      <dsp:nvSpPr>
        <dsp:cNvPr id="0" name=""/>
        <dsp:cNvSpPr/>
      </dsp:nvSpPr>
      <dsp:spPr>
        <a:xfrm>
          <a:off x="0" y="1805"/>
          <a:ext cx="7886700" cy="9153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973D36-1747-465D-8F9E-FCB26EA67B28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FD9559-2025-41AD-9B00-3293C89CEF1F}">
      <dsp:nvSpPr>
        <dsp:cNvPr id="0" name=""/>
        <dsp:cNvSpPr/>
      </dsp:nvSpPr>
      <dsp:spPr>
        <a:xfrm>
          <a:off x="1057183" y="1805"/>
          <a:ext cx="68295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Year 1 Revenue: ₦3.0M; Year 2: ₦10.2M; Year 3: ₦23.5M.</a:t>
          </a:r>
        </a:p>
      </dsp:txBody>
      <dsp:txXfrm>
        <a:off x="1057183" y="1805"/>
        <a:ext cx="6829516" cy="915310"/>
      </dsp:txXfrm>
    </dsp:sp>
    <dsp:sp modelId="{1C57F100-848E-45DB-81A8-E7155A3E9889}">
      <dsp:nvSpPr>
        <dsp:cNvPr id="0" name=""/>
        <dsp:cNvSpPr/>
      </dsp:nvSpPr>
      <dsp:spPr>
        <a:xfrm>
          <a:off x="0" y="1145944"/>
          <a:ext cx="7886700" cy="91531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2B555-6E61-4DAC-AAE4-77FB2AB4672B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A23849-7B01-400C-85FB-04D6FF0BAE4C}">
      <dsp:nvSpPr>
        <dsp:cNvPr id="0" name=""/>
        <dsp:cNvSpPr/>
      </dsp:nvSpPr>
      <dsp:spPr>
        <a:xfrm>
          <a:off x="1057183" y="1145944"/>
          <a:ext cx="68295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Gross margins: ~65%.</a:t>
          </a:r>
        </a:p>
      </dsp:txBody>
      <dsp:txXfrm>
        <a:off x="1057183" y="1145944"/>
        <a:ext cx="6829516" cy="915310"/>
      </dsp:txXfrm>
    </dsp:sp>
    <dsp:sp modelId="{18E14C64-9CE2-49B7-B26E-798629744DCE}">
      <dsp:nvSpPr>
        <dsp:cNvPr id="0" name=""/>
        <dsp:cNvSpPr/>
      </dsp:nvSpPr>
      <dsp:spPr>
        <a:xfrm>
          <a:off x="0" y="2290082"/>
          <a:ext cx="7886700" cy="91531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F894B-EAAA-4EF0-B144-1B536CD2C2B4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92917-B936-47D8-861D-294FA9C26E90}">
      <dsp:nvSpPr>
        <dsp:cNvPr id="0" name=""/>
        <dsp:cNvSpPr/>
      </dsp:nvSpPr>
      <dsp:spPr>
        <a:xfrm>
          <a:off x="1057183" y="2290082"/>
          <a:ext cx="68295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Breakeven expected within 4 months.</a:t>
          </a:r>
        </a:p>
      </dsp:txBody>
      <dsp:txXfrm>
        <a:off x="1057183" y="2290082"/>
        <a:ext cx="6829516" cy="915310"/>
      </dsp:txXfrm>
    </dsp:sp>
    <dsp:sp modelId="{D05ED22A-589F-4FD0-AAC9-23BDF379294C}">
      <dsp:nvSpPr>
        <dsp:cNvPr id="0" name=""/>
        <dsp:cNvSpPr/>
      </dsp:nvSpPr>
      <dsp:spPr>
        <a:xfrm>
          <a:off x="0" y="3434221"/>
          <a:ext cx="7886700" cy="91531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0E58CE-C9BA-4706-A55E-5C166931F0D4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431DC9-AC6C-477C-AB07-D10CB4EB91AA}">
      <dsp:nvSpPr>
        <dsp:cNvPr id="0" name=""/>
        <dsp:cNvSpPr/>
      </dsp:nvSpPr>
      <dsp:spPr>
        <a:xfrm>
          <a:off x="1057183" y="3434221"/>
          <a:ext cx="68295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Year 1 Profit: ₦2.0M.</a:t>
          </a:r>
        </a:p>
      </dsp:txBody>
      <dsp:txXfrm>
        <a:off x="1057183" y="3434221"/>
        <a:ext cx="6829516" cy="9153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AD79F-3B44-44C6-93F7-0EBC38D00668}">
      <dsp:nvSpPr>
        <dsp:cNvPr id="0" name=""/>
        <dsp:cNvSpPr/>
      </dsp:nvSpPr>
      <dsp:spPr>
        <a:xfrm>
          <a:off x="0" y="707092"/>
          <a:ext cx="4045020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803F3-5883-4EBE-AEAF-8FB955E39323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CFC3C-DF3B-4700-9F50-912674CAEFA1}">
      <dsp:nvSpPr>
        <dsp:cNvPr id="0" name=""/>
        <dsp:cNvSpPr/>
      </dsp:nvSpPr>
      <dsp:spPr>
        <a:xfrm>
          <a:off x="1507738" y="707092"/>
          <a:ext cx="253728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Mitigation strategies for payment failures and cultural disconnect.</a:t>
          </a:r>
        </a:p>
      </dsp:txBody>
      <dsp:txXfrm>
        <a:off x="1507738" y="707092"/>
        <a:ext cx="2537281" cy="1305401"/>
      </dsp:txXfrm>
    </dsp:sp>
    <dsp:sp modelId="{9D6EE58D-16F4-4B13-81EC-21870F6C6109}">
      <dsp:nvSpPr>
        <dsp:cNvPr id="0" name=""/>
        <dsp:cNvSpPr/>
      </dsp:nvSpPr>
      <dsp:spPr>
        <a:xfrm>
          <a:off x="0" y="2338844"/>
          <a:ext cx="4045020" cy="130540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18AF56-9D58-480F-A2B4-B569922C88D3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7F8F0A-E212-43E3-A96B-F63EABD7F2D2}">
      <dsp:nvSpPr>
        <dsp:cNvPr id="0" name=""/>
        <dsp:cNvSpPr/>
      </dsp:nvSpPr>
      <dsp:spPr>
        <a:xfrm>
          <a:off x="1507738" y="2338844"/>
          <a:ext cx="253728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Focus on structured community and creator partnerships.</a:t>
          </a:r>
        </a:p>
      </dsp:txBody>
      <dsp:txXfrm>
        <a:off x="1507738" y="2338844"/>
        <a:ext cx="2537281" cy="1305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cteezy.com/vector-art/14276865-team-success-partnership-or-teamwork-to-win-business-competition-winner-or-achievement-work-together-or-cooperation-concept-flat-vector-modern-illustration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191" y="2576051"/>
            <a:ext cx="3862609" cy="278209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Felix Titling" panose="04060505060202020A04" pitchFamily="82" charset="0"/>
              </a:rPr>
              <a:t>Dreamara Business Plan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2984992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357" y="391886"/>
            <a:ext cx="4507025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ook with a flame coming out of it&#10;&#10;AI-generated content may be incorrect.">
            <a:extLst>
              <a:ext uri="{FF2B5EF4-FFF2-40B4-BE49-F238E27FC236}">
                <a16:creationId xmlns:a16="http://schemas.microsoft.com/office/drawing/2014/main" id="{9413F1CC-9C11-1179-9ED8-A9630296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532" y="1323622"/>
            <a:ext cx="4634725" cy="46347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Executive Summary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B41A32-FEB8-598A-FFF3-914899228C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5905132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930" y="1050595"/>
            <a:ext cx="6056111" cy="1618489"/>
          </a:xfrm>
        </p:spPr>
        <p:txBody>
          <a:bodyPr anchor="ctr">
            <a:normAutofit/>
          </a:bodyPr>
          <a:lstStyle/>
          <a:p>
            <a:r>
              <a:rPr lang="en-US" sz="6300"/>
              <a:t>Market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3930" y="2969469"/>
            <a:ext cx="6056111" cy="2800395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00"/>
              <a:t>Nigeria: 20M+ mobile fiction readers; 70% are young women.</a:t>
            </a:r>
          </a:p>
          <a:p>
            <a:pPr>
              <a:lnSpc>
                <a:spcPct val="90000"/>
              </a:lnSpc>
            </a:pPr>
            <a:r>
              <a:rPr lang="en-US" sz="1900"/>
              <a:t>Barriers: Payment friction, cultural disconnect.</a:t>
            </a:r>
          </a:p>
          <a:p>
            <a:pPr>
              <a:lnSpc>
                <a:spcPct val="90000"/>
              </a:lnSpc>
            </a:pPr>
            <a:r>
              <a:rPr lang="en-US" sz="1900"/>
              <a:t>50,000+ monthly searches for 'how to pay for webtoon in Naira'.</a:t>
            </a:r>
          </a:p>
          <a:p>
            <a:pPr>
              <a:lnSpc>
                <a:spcPct val="90000"/>
              </a:lnSpc>
            </a:pPr>
            <a:r>
              <a:rPr lang="en-US" sz="1900"/>
              <a:t>Global Webtoon Market: $1.3B in 2024, growing 20% YoY.</a:t>
            </a:r>
          </a:p>
          <a:p>
            <a:pPr>
              <a:lnSpc>
                <a:spcPct val="90000"/>
              </a:lnSpc>
            </a:pPr>
            <a:r>
              <a:rPr lang="en-US" sz="1900"/>
              <a:t>Target: Nigerian women (18–30), diaspora, wider African market.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9F23E05-E5C5-497C-A842-7BD21B207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06440"/>
          </a:xfrm>
        </p:spPr>
        <p:txBody>
          <a:bodyPr>
            <a:normAutofit/>
          </a:bodyPr>
          <a:lstStyle/>
          <a:p>
            <a:r>
              <a:rPr lang="en-US" sz="3500"/>
              <a:t>Product Offering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21441F-6305-8D13-9825-ED4D2B1DE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46" r="34381" b="1"/>
          <a:stretch>
            <a:fillRect/>
          </a:stretch>
        </p:blipFill>
        <p:spPr>
          <a:xfrm>
            <a:off x="5991972" y="1843285"/>
            <a:ext cx="2523376" cy="3728611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E8BAEF-D2A3-648B-CE0A-32D2AE3843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299944"/>
              </p:ext>
            </p:extLst>
          </p:nvPr>
        </p:nvGraphicFramePr>
        <p:xfrm>
          <a:off x="628650" y="1825625"/>
          <a:ext cx="5035549" cy="430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ose up of a blue surface&#10;&#10;AI-generated content may be incorrect.">
            <a:extLst>
              <a:ext uri="{FF2B5EF4-FFF2-40B4-BE49-F238E27FC236}">
                <a16:creationId xmlns:a16="http://schemas.microsoft.com/office/drawing/2014/main" id="{A495FF7A-BBF9-6EE3-875C-BACECB9199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Business Model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292F51-75D4-520C-4FE1-1941415DBA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57190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wirly pattern&#10;&#10;AI-generated content may be incorrect.">
            <a:extLst>
              <a:ext uri="{FF2B5EF4-FFF2-40B4-BE49-F238E27FC236}">
                <a16:creationId xmlns:a16="http://schemas.microsoft.com/office/drawing/2014/main" id="{8903480D-8659-597D-7585-A98B700EC8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00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7601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Financial Projections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BE369FC-71BC-1786-4163-232047599C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727078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US" sz="4200"/>
              <a:t>Go-to-Market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3017522"/>
            <a:ext cx="7731579" cy="3124658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Micro-influencer partnerships (TikTok, Instagram).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Campus ambassador program.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Launch promotions: Early-bird bonuses, referral rewards.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Marketing Channels: WhatsApp, NYSC, university partnerships.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0B8DCBA-FEED-46EF-A140-35B904015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62849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656150"/>
            <a:ext cx="4193090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73940"/>
            <a:ext cx="3696218" cy="1035781"/>
          </a:xfrm>
        </p:spPr>
        <p:txBody>
          <a:bodyPr anchor="ctr">
            <a:normAutofit/>
          </a:bodyPr>
          <a:lstStyle/>
          <a:p>
            <a:r>
              <a:rPr lang="en-US" sz="3100"/>
              <a:t>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39" y="2615380"/>
            <a:ext cx="4193090" cy="2428569"/>
          </a:xfrm>
        </p:spPr>
        <p:txBody>
          <a:bodyPr anchor="ctr">
            <a:normAutofit/>
          </a:bodyPr>
          <a:lstStyle/>
          <a:p>
            <a:r>
              <a:rPr lang="en-US" sz="2200" dirty="0"/>
              <a:t>Dreamara stands out via localization, digital flex assets, and community integration.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sz="2200" dirty="0"/>
              <a:t>Unique value proposition in a fragmented market.</a:t>
            </a:r>
          </a:p>
        </p:txBody>
      </p:sp>
      <p:pic>
        <p:nvPicPr>
          <p:cNvPr id="6" name="Picture 5" descr="A person and person holding up a trophy&#10;&#10;AI-generated content may be incorrect.">
            <a:extLst>
              <a:ext uri="{FF2B5EF4-FFF2-40B4-BE49-F238E27FC236}">
                <a16:creationId xmlns:a16="http://schemas.microsoft.com/office/drawing/2014/main" id="{7CAE8D7D-6A12-5A73-BD2E-39C766F4B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9828" r="29310" b="-1"/>
          <a:stretch>
            <a:fillRect/>
          </a:stretch>
        </p:blipFill>
        <p:spPr>
          <a:xfrm>
            <a:off x="5091287" y="613147"/>
            <a:ext cx="3424063" cy="5593443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92240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045020" cy="1325563"/>
          </a:xfrm>
        </p:spPr>
        <p:txBody>
          <a:bodyPr>
            <a:normAutofit/>
          </a:bodyPr>
          <a:lstStyle/>
          <a:p>
            <a:r>
              <a:t>Risk Assessment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AF9AB9-C05B-C939-1447-984B39BDBD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112" r="27825" b="-1"/>
          <a:stretch>
            <a:fillRect/>
          </a:stretch>
        </p:blipFill>
        <p:spPr>
          <a:xfrm>
            <a:off x="4781190" y="758514"/>
            <a:ext cx="384167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4696411" y="687822"/>
            <a:ext cx="4103360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6420" y="921125"/>
            <a:ext cx="593266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5315B5-AE80-172E-3C88-25083388A0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336527"/>
              </p:ext>
            </p:extLst>
          </p:nvPr>
        </p:nvGraphicFramePr>
        <p:xfrm>
          <a:off x="628650" y="1825625"/>
          <a:ext cx="404502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1299" y="321733"/>
            <a:ext cx="8660121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175" y="1188637"/>
            <a:ext cx="2356072" cy="4480726"/>
          </a:xfrm>
        </p:spPr>
        <p:txBody>
          <a:bodyPr>
            <a:normAutofit/>
          </a:bodyPr>
          <a:lstStyle/>
          <a:p>
            <a:pPr algn="r"/>
            <a:r>
              <a:rPr lang="en-US" sz="2300"/>
              <a:t>Implementation Timeline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4196" y="1338729"/>
            <a:ext cx="3596688" cy="4180542"/>
          </a:xfrm>
        </p:spPr>
        <p:txBody>
          <a:bodyPr anchor="ctr">
            <a:normAutofit/>
          </a:bodyPr>
          <a:lstStyle/>
          <a:p>
            <a:r>
              <a:rPr lang="en-US" sz="2100"/>
              <a:t>30-Day Plan:</a:t>
            </a:r>
          </a:p>
          <a:p>
            <a:r>
              <a:rPr lang="en-US" sz="2100"/>
              <a:t>Pre-Launch: Waitlist (50k), teaser assets, influencer teasers.</a:t>
            </a:r>
          </a:p>
          <a:p>
            <a:r>
              <a:rPr lang="en-US" sz="2100"/>
              <a:t>Launch: Early-bird pricing, referral contest.</a:t>
            </a:r>
          </a:p>
          <a:p>
            <a:r>
              <a:rPr lang="en-US" sz="2100"/>
              <a:t>Scale: Campus ambassadors, new genre packs.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353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Felix Titling</vt:lpstr>
      <vt:lpstr>Office Theme</vt:lpstr>
      <vt:lpstr>Dreamara Business Plan</vt:lpstr>
      <vt:lpstr>Executive Summary</vt:lpstr>
      <vt:lpstr>Market Analysis</vt:lpstr>
      <vt:lpstr>Product Offering</vt:lpstr>
      <vt:lpstr>Business Model</vt:lpstr>
      <vt:lpstr>Financial Projections</vt:lpstr>
      <vt:lpstr>Go-to-Market Strategy</vt:lpstr>
      <vt:lpstr>Competition</vt:lpstr>
      <vt:lpstr>Risk Assessment</vt:lpstr>
      <vt:lpstr>Implementation Timeline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Princess Faith Odo</cp:lastModifiedBy>
  <cp:revision>2</cp:revision>
  <dcterms:created xsi:type="dcterms:W3CDTF">2013-01-27T09:14:16Z</dcterms:created>
  <dcterms:modified xsi:type="dcterms:W3CDTF">2025-07-08T12:58:17Z</dcterms:modified>
  <cp:category/>
</cp:coreProperties>
</file>